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7" r:id="rId3"/>
    <p:sldId id="285" r:id="rId4"/>
    <p:sldId id="278" r:id="rId5"/>
    <p:sldId id="279" r:id="rId6"/>
    <p:sldId id="269" r:id="rId7"/>
    <p:sldId id="270" r:id="rId8"/>
    <p:sldId id="267" r:id="rId9"/>
    <p:sldId id="281" r:id="rId10"/>
    <p:sldId id="282" r:id="rId11"/>
    <p:sldId id="283" r:id="rId12"/>
    <p:sldId id="284" r:id="rId13"/>
    <p:sldId id="266" r:id="rId14"/>
    <p:sldId id="271" r:id="rId15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01" autoAdjust="0"/>
    <p:restoredTop sz="94660"/>
  </p:normalViewPr>
  <p:slideViewPr>
    <p:cSldViewPr>
      <p:cViewPr varScale="1">
        <p:scale>
          <a:sx n="73" d="100"/>
          <a:sy n="73" d="100"/>
        </p:scale>
        <p:origin x="-1236" y="-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7D6C2-E49C-4144-876E-7A78C409CC46}" type="datetimeFigureOut">
              <a:rPr lang="en-US" smtClean="0"/>
              <a:pPr/>
              <a:t>22/05/2020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CF24-1EBF-4CBF-B1CF-10D54EDDD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7886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7D6C2-E49C-4144-876E-7A78C409CC46}" type="datetimeFigureOut">
              <a:rPr lang="en-US" smtClean="0"/>
              <a:pPr/>
              <a:t>22/05/2020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CF24-1EBF-4CBF-B1CF-10D54EDDD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362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7D6C2-E49C-4144-876E-7A78C409CC46}" type="datetimeFigureOut">
              <a:rPr lang="en-US" smtClean="0"/>
              <a:pPr/>
              <a:t>22/05/2020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CF24-1EBF-4CBF-B1CF-10D54EDDD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5918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A0053-C5A3-482A-8DA4-8842FD0B94E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2626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4ABD9-80D3-44EF-823A-6569159A46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5796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4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9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50CE0-F385-484C-BFAE-C0313A1634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3163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81E3C-D9D8-472C-9428-AF23203510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4188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22A7A-13B3-4654-B3A2-2E625E4B87F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0772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D616C-B4F3-4697-AB7C-791B7AC9EB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36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F7E5B-F128-4BB6-80B2-920EDD8902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29070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1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51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1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AD788-D1B7-4D8C-8D03-30BC17E65F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2746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7D6C2-E49C-4144-876E-7A78C409CC46}" type="datetimeFigureOut">
              <a:rPr lang="en-US" smtClean="0"/>
              <a:pPr/>
              <a:t>22/05/2020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CF24-1EBF-4CBF-B1CF-10D54EDDD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0242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1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51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1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9FA8D-E19E-4D11-8E36-E030AC96C4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9857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C05BB-6A56-4BD0-A369-EC6D82857F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5939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6B8A8-B99C-43FF-B876-267D58726B9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6747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852BAD5-ADC0-4018-B800-1E49ADEAB39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94649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614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1544268-4471-4EB1-85F8-8297E2CB24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5374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7D6C2-E49C-4144-876E-7A78C409CC46}" type="datetimeFigureOut">
              <a:rPr lang="en-US" smtClean="0"/>
              <a:pPr/>
              <a:t>22/05/2020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CF24-1EBF-4CBF-B1CF-10D54EDDD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9029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7D6C2-E49C-4144-876E-7A78C409CC46}" type="datetimeFigureOut">
              <a:rPr lang="en-US" smtClean="0"/>
              <a:pPr/>
              <a:t>22/05/2020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CF24-1EBF-4CBF-B1CF-10D54EDDD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9655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7D6C2-E49C-4144-876E-7A78C409CC46}" type="datetimeFigureOut">
              <a:rPr lang="en-US" smtClean="0"/>
              <a:pPr/>
              <a:t>22/05/2020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CF24-1EBF-4CBF-B1CF-10D54EDDD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6348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7D6C2-E49C-4144-876E-7A78C409CC46}" type="datetimeFigureOut">
              <a:rPr lang="en-US" smtClean="0"/>
              <a:pPr/>
              <a:t>22/05/2020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CF24-1EBF-4CBF-B1CF-10D54EDDD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4990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7D6C2-E49C-4144-876E-7A78C409CC46}" type="datetimeFigureOut">
              <a:rPr lang="en-US" smtClean="0"/>
              <a:pPr/>
              <a:t>22/05/2020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CF24-1EBF-4CBF-B1CF-10D54EDDD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4772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7D6C2-E49C-4144-876E-7A78C409CC46}" type="datetimeFigureOut">
              <a:rPr lang="en-US" smtClean="0"/>
              <a:pPr/>
              <a:t>22/05/2020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CF24-1EBF-4CBF-B1CF-10D54EDDD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656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7D6C2-E49C-4144-876E-7A78C409CC46}" type="datetimeFigureOut">
              <a:rPr lang="en-US" smtClean="0"/>
              <a:pPr/>
              <a:t>22/05/2020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CF24-1EBF-4CBF-B1CF-10D54EDDD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5583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7D6C2-E49C-4144-876E-7A78C409CC46}" type="datetimeFigureOut">
              <a:rPr lang="en-US" smtClean="0"/>
              <a:pPr/>
              <a:t>22/05/2020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FCF24-1EBF-4CBF-B1CF-10D54EDDD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2291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708160-56B9-4559-A044-E91592D5C7A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0034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3.bin"/><Relationship Id="rId2" Type="http://schemas.openxmlformats.org/officeDocument/2006/relationships/audio" Target="file:///D:\Vuthinhung2012-2013\THIGIAOVIENDAYGIOI\AllaFigaro-PaulMauriat_3rru.mp3" TargetMode="Externa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5.png"/><Relationship Id="rId4" Type="http://schemas.openxmlformats.org/officeDocument/2006/relationships/image" Target="../media/image2.gif"/><Relationship Id="rId9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1.wav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Win10X\Desktop\Ph&#432;&#7899;c%20H&#7841;nh%20&#8211;%20&#272;&#234;m%20Qua%20Em%20M&#417;%20G&#7863;p%20B&#225;c%20H&#7891;%20(mp3cut.net).mp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Win10X\Desktop\Video%20th&#417;%20B&#225;c%20H&#7891;%20k&#237;nh%20y&#234;u%20m&#7899;i.mp4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6.bin"/><Relationship Id="rId2" Type="http://schemas.openxmlformats.org/officeDocument/2006/relationships/audio" Target="file:///D:\Vuthinhung2012-2013\THIGIAOVIENDAYGIOI\AllaFigaro-PaulMauriat_3rru.mp3" TargetMode="Externa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13.png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WordArt 14"/>
          <p:cNvSpPr>
            <a:spLocks noChangeArrowheads="1" noChangeShapeType="1" noTextEdit="1"/>
          </p:cNvSpPr>
          <p:nvPr/>
        </p:nvSpPr>
        <p:spPr bwMode="auto">
          <a:xfrm>
            <a:off x="3048000" y="2819400"/>
            <a:ext cx="3505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LỚP C3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  <p:pic>
        <p:nvPicPr>
          <p:cNvPr id="1030" name="Picture 27" descr="blumen-pflanzen09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875">
            <a:off x="-196850" y="5835650"/>
            <a:ext cx="1447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8" descr="blumen-pflanzen09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77855">
            <a:off x="7696200" y="5780088"/>
            <a:ext cx="1447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30"/>
          <p:cNvGraphicFramePr>
            <a:graphicFrameLocks noChangeAspect="1"/>
          </p:cNvGraphicFramePr>
          <p:nvPr/>
        </p:nvGraphicFramePr>
        <p:xfrm>
          <a:off x="6324600" y="4413250"/>
          <a:ext cx="3057525" cy="2292350"/>
        </p:xfrm>
        <a:graphic>
          <a:graphicData uri="http://schemas.openxmlformats.org/presentationml/2006/ole">
            <p:oleObj spid="_x0000_s1059" name="Clip" r:id="rId5" imgW="4435475" imgH="3328988" progId="">
              <p:embed/>
            </p:oleObj>
          </a:graphicData>
        </a:graphic>
      </p:graphicFrame>
      <p:graphicFrame>
        <p:nvGraphicFramePr>
          <p:cNvPr id="1027" name="Object 32"/>
          <p:cNvGraphicFramePr>
            <a:graphicFrameLocks noChangeAspect="1"/>
          </p:cNvGraphicFramePr>
          <p:nvPr/>
        </p:nvGraphicFramePr>
        <p:xfrm>
          <a:off x="2743200" y="4565650"/>
          <a:ext cx="3057525" cy="2292350"/>
        </p:xfrm>
        <a:graphic>
          <a:graphicData uri="http://schemas.openxmlformats.org/presentationml/2006/ole">
            <p:oleObj spid="_x0000_s1060" name="Clip" r:id="rId6" imgW="4435475" imgH="3328988" progId="">
              <p:embed/>
            </p:oleObj>
          </a:graphicData>
        </a:graphic>
      </p:graphicFrame>
      <p:graphicFrame>
        <p:nvGraphicFramePr>
          <p:cNvPr id="1028" name="Object 33"/>
          <p:cNvGraphicFramePr>
            <a:graphicFrameLocks noChangeAspect="1"/>
          </p:cNvGraphicFramePr>
          <p:nvPr/>
        </p:nvGraphicFramePr>
        <p:xfrm>
          <a:off x="762000" y="4724400"/>
          <a:ext cx="2209800" cy="1657350"/>
        </p:xfrm>
        <a:graphic>
          <a:graphicData uri="http://schemas.openxmlformats.org/presentationml/2006/ole">
            <p:oleObj spid="_x0000_s1061" name="Clip" r:id="rId7" imgW="4435475" imgH="3328988" progId="">
              <p:embed/>
            </p:oleObj>
          </a:graphicData>
        </a:graphic>
      </p:graphicFrame>
      <p:sp>
        <p:nvSpPr>
          <p:cNvPr id="1032" name="Text Box 34"/>
          <p:cNvSpPr txBox="1">
            <a:spLocks noChangeArrowheads="1"/>
          </p:cNvSpPr>
          <p:nvPr/>
        </p:nvSpPr>
        <p:spPr bwMode="auto">
          <a:xfrm>
            <a:off x="609600" y="457200"/>
            <a:ext cx="77724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rgbClr val="A5002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rgbClr val="A5002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rgbClr val="A5002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rgbClr val="A5002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rgbClr val="A5002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A5002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A5002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A5002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A5002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i="0" dirty="0">
                <a:solidFill>
                  <a:srgbClr val="0066FF"/>
                </a:solidFill>
              </a:rPr>
              <a:t>PHÒNG GIÁO DỤC VÀ ĐÀO TẠO QUẬN LONG BIÊN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i="0" dirty="0">
                <a:solidFill>
                  <a:srgbClr val="0066FF"/>
                </a:solidFill>
              </a:rPr>
              <a:t>TRƯỜNG </a:t>
            </a:r>
            <a:r>
              <a:rPr lang="en-US" sz="2000" i="0" dirty="0" smtClean="0">
                <a:solidFill>
                  <a:srgbClr val="0066FF"/>
                </a:solidFill>
              </a:rPr>
              <a:t>MẦM MON LONG BIÊN</a:t>
            </a:r>
            <a:endParaRPr lang="en-US" sz="2000" i="0" dirty="0">
              <a:solidFill>
                <a:srgbClr val="0066FF"/>
              </a:solidFill>
            </a:endParaRPr>
          </a:p>
        </p:txBody>
      </p:sp>
      <p:grpSp>
        <p:nvGrpSpPr>
          <p:cNvPr id="1033" name="Group 3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28" y="0"/>
            <a:chExt cx="5632" cy="4320"/>
          </a:xfrm>
        </p:grpSpPr>
        <p:pic>
          <p:nvPicPr>
            <p:cNvPr id="1037" name="Picture 37" descr="Picture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96"/>
              <a:ext cx="484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38" descr="Picture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4224"/>
              <a:ext cx="484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39" descr="Picture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1358" y="2078"/>
              <a:ext cx="3360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40" descr="Picture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951" y="2030"/>
              <a:ext cx="3360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" name="Picture 41" descr="Picture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4" y="0"/>
              <a:ext cx="88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" name="Picture 42" descr="Picture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538951">
              <a:off x="-43" y="171"/>
              <a:ext cx="88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" name="Picture 43" descr="Picture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65" y="3728"/>
              <a:ext cx="88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" name="Picture 44" descr="Picture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15370">
              <a:off x="5045" y="3605"/>
              <a:ext cx="88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4" name="WordArt 46"/>
          <p:cNvSpPr>
            <a:spLocks noChangeArrowheads="1" noChangeShapeType="1" noTextEdit="1"/>
          </p:cNvSpPr>
          <p:nvPr/>
        </p:nvSpPr>
        <p:spPr bwMode="auto">
          <a:xfrm>
            <a:off x="1447800" y="1752600"/>
            <a:ext cx="6543675" cy="5486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848788"/>
              </a:avLst>
            </a:prstTxWarp>
          </a:bodyPr>
          <a:lstStyle/>
          <a:p>
            <a:r>
              <a:rPr lang="en-US" sz="3200" kern="10" dirty="0">
                <a:ln w="2857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CHÀO MỪNG </a:t>
            </a:r>
            <a:r>
              <a:rPr lang="en-US" sz="3200" kern="10" dirty="0" smtClean="0">
                <a:ln w="2857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CÁC CÔ ĐẾN </a:t>
            </a:r>
            <a:r>
              <a:rPr lang="en-US" sz="3200" kern="10" dirty="0">
                <a:ln w="2857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DỰ GIỜ</a:t>
            </a:r>
          </a:p>
        </p:txBody>
      </p:sp>
      <p:sp>
        <p:nvSpPr>
          <p:cNvPr id="1035" name="WordArt 47"/>
          <p:cNvSpPr>
            <a:spLocks noChangeArrowheads="1" noChangeShapeType="1" noTextEdit="1"/>
          </p:cNvSpPr>
          <p:nvPr/>
        </p:nvSpPr>
        <p:spPr bwMode="auto">
          <a:xfrm>
            <a:off x="2286000" y="4038600"/>
            <a:ext cx="4572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200" kern="10" dirty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 viên : </a:t>
            </a:r>
            <a:r>
              <a:rPr lang="en-US" sz="3200" kern="10" dirty="0" smtClean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Lương Thị Lan</a:t>
            </a:r>
            <a:endParaRPr lang="en-US" sz="3200" kern="10" dirty="0">
              <a:ln w="9525">
                <a:solidFill>
                  <a:srgbClr val="CC0066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en-US" sz="3200" kern="10" dirty="0">
              <a:ln w="9525">
                <a:solidFill>
                  <a:srgbClr val="CC0066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98" name="AllaFigaro-PaulMauriat_3rru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876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764449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6700" y="3352800"/>
              <a:ext cx="5067300" cy="35052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6700" y="0"/>
              <a:ext cx="5067300" cy="33528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076700" cy="6858000"/>
            </a:xfrm>
            <a:prstGeom prst="rect">
              <a:avLst/>
            </a:prstGeom>
          </p:spPr>
        </p:pic>
      </p:grpSp>
      <p:sp>
        <p:nvSpPr>
          <p:cNvPr id="6" name="Action Button: Return 5">
            <a:hlinkClick r:id="rId5" action="ppaction://hlinksldjump" highlightClick="1"/>
          </p:cNvPr>
          <p:cNvSpPr/>
          <p:nvPr/>
        </p:nvSpPr>
        <p:spPr>
          <a:xfrm>
            <a:off x="245660" y="5923126"/>
            <a:ext cx="832513" cy="69603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655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858000"/>
          </a:xfrm>
          <a:prstGeom prst="rect">
            <a:avLst/>
          </a:prstGeom>
        </p:spPr>
      </p:pic>
      <p:sp>
        <p:nvSpPr>
          <p:cNvPr id="3" name="Action Button: Return 2">
            <a:hlinkClick r:id="rId3" action="ppaction://hlinksldjump" highlightClick="1"/>
          </p:cNvPr>
          <p:cNvSpPr/>
          <p:nvPr/>
        </p:nvSpPr>
        <p:spPr>
          <a:xfrm>
            <a:off x="245660" y="5923126"/>
            <a:ext cx="832513" cy="69603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549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543300" y="1219228"/>
            <a:ext cx="1714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428750" y="282476"/>
            <a:ext cx="748665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i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CẢM ƠN </a:t>
            </a:r>
            <a:r>
              <a:rPr lang="en-US" sz="36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3600" b="1" i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CÔ ĐÃ ĐẾN LỚP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i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KÍNH CHÚC </a:t>
            </a:r>
            <a:r>
              <a:rPr lang="en-US" sz="36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3600" b="1" i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CÔ VUI KHỎE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i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CHÚC CÁC </a:t>
            </a:r>
            <a:r>
              <a:rPr lang="en-US" sz="36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600" b="1" i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HỌC TỐT</a:t>
            </a:r>
          </a:p>
        </p:txBody>
      </p:sp>
    </p:spTree>
    <p:extLst>
      <p:ext uri="{BB962C8B-B14F-4D97-AF65-F5344CB8AC3E}">
        <p14:creationId xmlns="" xmlns:p14="http://schemas.microsoft.com/office/powerpoint/2010/main" val="24187906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  <p:sndAc>
          <p:stSnd>
            <p:snd r:embed="rId4" name="applause.wav"/>
          </p:stSnd>
        </p:sndAc>
      </p:transition>
    </mc:Choice>
    <mc:Fallback>
      <p:transition>
        <p:cut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528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ước Hạnh – Đêm Qua Em Mơ Gặp Bác Hồ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3581400" y="2438400"/>
            <a:ext cx="11430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 thơ Bác Hồ kính yêu mới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2286000" y="-1712913"/>
            <a:ext cx="13716000" cy="102870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874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4"/>
          <p:cNvSpPr>
            <a:spLocks noChangeArrowheads="1" noChangeShapeType="1" noTextEdit="1"/>
          </p:cNvSpPr>
          <p:nvPr/>
        </p:nvSpPr>
        <p:spPr bwMode="auto">
          <a:xfrm>
            <a:off x="1429043" y="2209800"/>
            <a:ext cx="6571957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Đàm thoại – trích dẫn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7" descr="blumen-pflanzen09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875">
            <a:off x="-196850" y="5835650"/>
            <a:ext cx="1447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8" descr="blumen-pflanzen09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22145">
            <a:off x="7696200" y="5780088"/>
            <a:ext cx="1447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30"/>
          <p:cNvGraphicFramePr>
            <a:graphicFrameLocks noChangeAspect="1"/>
          </p:cNvGraphicFramePr>
          <p:nvPr/>
        </p:nvGraphicFramePr>
        <p:xfrm>
          <a:off x="6324600" y="4413250"/>
          <a:ext cx="3057525" cy="2292350"/>
        </p:xfrm>
        <a:graphic>
          <a:graphicData uri="http://schemas.openxmlformats.org/presentationml/2006/ole">
            <p:oleObj spid="_x0000_s2062" name="Clip" r:id="rId5" imgW="4435475" imgH="3328988" progId="">
              <p:embed/>
            </p:oleObj>
          </a:graphicData>
        </a:graphic>
      </p:graphicFrame>
      <p:graphicFrame>
        <p:nvGraphicFramePr>
          <p:cNvPr id="6" name="Object 32"/>
          <p:cNvGraphicFramePr>
            <a:graphicFrameLocks noChangeAspect="1"/>
          </p:cNvGraphicFramePr>
          <p:nvPr/>
        </p:nvGraphicFramePr>
        <p:xfrm>
          <a:off x="2743200" y="4565650"/>
          <a:ext cx="3057525" cy="2292350"/>
        </p:xfrm>
        <a:graphic>
          <a:graphicData uri="http://schemas.openxmlformats.org/presentationml/2006/ole">
            <p:oleObj spid="_x0000_s2063" name="Clip" r:id="rId6" imgW="4435475" imgH="3328988" progId="">
              <p:embed/>
            </p:oleObj>
          </a:graphicData>
        </a:graphic>
      </p:graphicFrame>
      <p:graphicFrame>
        <p:nvGraphicFramePr>
          <p:cNvPr id="7" name="Object 33"/>
          <p:cNvGraphicFramePr>
            <a:graphicFrameLocks noChangeAspect="1"/>
          </p:cNvGraphicFramePr>
          <p:nvPr/>
        </p:nvGraphicFramePr>
        <p:xfrm>
          <a:off x="762000" y="4724400"/>
          <a:ext cx="2209800" cy="1657350"/>
        </p:xfrm>
        <a:graphic>
          <a:graphicData uri="http://schemas.openxmlformats.org/presentationml/2006/ole">
            <p:oleObj spid="_x0000_s2064" name="Clip" r:id="rId7" imgW="4435475" imgH="3328988" progId="">
              <p:embed/>
            </p:oleObj>
          </a:graphicData>
        </a:graphic>
      </p:graphicFrame>
      <p:pic>
        <p:nvPicPr>
          <p:cNvPr id="11" name="AllaFigaro-PaulMauriat_3rru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876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5581635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28600" y="5638800"/>
            <a:ext cx="5257800" cy="1066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latin typeface="+mj-lt"/>
              </a:rPr>
              <a:t>Nhà sàn xinh xắn thân thương</a:t>
            </a:r>
          </a:p>
          <a:p>
            <a:pPr algn="ctr"/>
            <a:r>
              <a:rPr lang="vi-VN" sz="2400" b="1" dirty="0" smtClean="0">
                <a:latin typeface="+mj-lt"/>
              </a:rPr>
              <a:t>Đón chào các bé lên thăm Bác Hồ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51632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76" y="0"/>
            <a:ext cx="9144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28600" y="5638800"/>
            <a:ext cx="5257800" cy="1066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latin typeface="+mj-lt"/>
              </a:rPr>
              <a:t>Bác luôn yêu quý trẻ thơ</a:t>
            </a:r>
          </a:p>
          <a:p>
            <a:pPr algn="ctr"/>
            <a:r>
              <a:rPr lang="vi-VN" sz="2400" b="1" dirty="0" smtClean="0">
                <a:latin typeface="+mj-lt"/>
              </a:rPr>
              <a:t>Như ông tiên tóc bạc phơ dịu hiền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6726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400" cy="7086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67729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307670"/>
            <a:ext cx="1981200" cy="2175923"/>
          </a:xfrm>
          <a:prstGeom prst="rect">
            <a:avLst/>
          </a:prstGeom>
        </p:spPr>
      </p:pic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563" y="3547523"/>
            <a:ext cx="1828800" cy="1990240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93" y="2307670"/>
            <a:ext cx="2116032" cy="20899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1944" y="1605320"/>
            <a:ext cx="258296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50" dirty="0">
                <a:solidFill>
                  <a:srgbClr val="C00000"/>
                </a:solidFill>
                <a:latin typeface="Broadway" panose="04040905080B02020502" pitchFamily="82" charset="0"/>
              </a:rPr>
              <a:t>Magical Boxes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2498" y="1605321"/>
            <a:ext cx="2905627" cy="47416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2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2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2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endParaRPr lang="en-US" sz="225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17256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Action Button: Return 2">
            <a:hlinkClick r:id="rId3" action="ppaction://hlinksldjump" highlightClick="1"/>
          </p:cNvPr>
          <p:cNvSpPr/>
          <p:nvPr/>
        </p:nvSpPr>
        <p:spPr>
          <a:xfrm>
            <a:off x="245660" y="5923126"/>
            <a:ext cx="832513" cy="69603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824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78&quot;/&gt;&lt;/object&gt;&lt;object type=&quot;3&quot; unique_id=&quot;10006&quot;&gt;&lt;property id=&quot;20148&quot; value=&quot;5&quot;/&gt;&lt;property id=&quot;20300&quot; value=&quot;Slide 4&quot;/&gt;&lt;property id=&quot;20307&quot; value=&quot;279&quot;/&gt;&lt;/object&gt;&lt;object type=&quot;3&quot; unique_id=&quot;10007&quot;&gt;&lt;property id=&quot;20148&quot; value=&quot;5&quot;/&gt;&lt;property id=&quot;20300&quot; value=&quot;Slide 5&quot;/&gt;&lt;property id=&quot;20307&quot; value=&quot;269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7&quot;/&gt;&lt;/object&gt;&lt;object type=&quot;3&quot; unique_id=&quot;10010&quot;&gt;&lt;property id=&quot;20148&quot; value=&quot;5&quot;/&gt;&lt;property id=&quot;20300&quot; value=&quot;Slide 8&quot;/&gt;&lt;property id=&quot;20307&quot; value=&quot;281&quot;/&gt;&lt;/object&gt;&lt;object type=&quot;3&quot; unique_id=&quot;10011&quot;&gt;&lt;property id=&quot;20148&quot; value=&quot;5&quot;/&gt;&lt;property id=&quot;20300&quot; value=&quot;Slide 9&quot;/&gt;&lt;property id=&quot;20307&quot; value=&quot;282&quot;/&gt;&lt;/object&gt;&lt;object type=&quot;3&quot; unique_id=&quot;10012&quot;&gt;&lt;property id=&quot;20148&quot; value=&quot;5&quot;/&gt;&lt;property id=&quot;20300&quot; value=&quot;Slide 10&quot;/&gt;&lt;property id=&quot;20307&quot; value=&quot;283&quot;/&gt;&lt;/object&gt;&lt;object type=&quot;3&quot; unique_id=&quot;10013&quot;&gt;&lt;property id=&quot;20148&quot; value=&quot;5&quot;/&gt;&lt;property id=&quot;20300&quot; value=&quot;Slide 11&quot;/&gt;&lt;property id=&quot;20307&quot; value=&quot;284&quot;/&gt;&lt;/object&gt;&lt;object type=&quot;3&quot; unique_id=&quot;10014&quot;&gt;&lt;property id=&quot;20148&quot; value=&quot;5&quot;/&gt;&lt;property id=&quot;20300&quot; value=&quot;Slide 12&quot;/&gt;&lt;property id=&quot;20307&quot; value=&quot;266&quot;/&gt;&lt;/object&gt;&lt;object type=&quot;3&quot; unique_id=&quot;10015&quot;&gt;&lt;property id=&quot;20148&quot; value=&quot;5&quot;/&gt;&lt;property id=&quot;20300&quot; value=&quot;Slide 13&quot;/&gt;&lt;property id=&quot;20307&quot; value=&quot;271&quot;/&gt;&lt;/object&gt;&lt;object type=&quot;3&quot; unique_id=&quot;10044&quot;&gt;&lt;property id=&quot;20148&quot; value=&quot;5&quot;/&gt;&lt;property id=&quot;20300&quot; value=&quot;Slide 2&quot;/&gt;&lt;property id=&quot;20307&quot; value=&quot;2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86</Words>
  <Application>Microsoft Office PowerPoint</Application>
  <PresentationFormat>On-screen Show (4:3)</PresentationFormat>
  <Paragraphs>15</Paragraphs>
  <Slides>13</Slides>
  <Notes>0</Notes>
  <HiddenSlides>0</HiddenSlides>
  <MMClips>4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Default Design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Win10X</cp:lastModifiedBy>
  <cp:revision>16</cp:revision>
  <dcterms:created xsi:type="dcterms:W3CDTF">2020-05-14T14:35:17Z</dcterms:created>
  <dcterms:modified xsi:type="dcterms:W3CDTF">2020-05-22T01:23:16Z</dcterms:modified>
</cp:coreProperties>
</file>