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33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1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7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1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1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7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5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7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80E0-C53A-49F2-95AD-5A5C9CFDAAE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361C2-7ABF-4EEE-AC67-3B724AAA7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8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14260"/>
            <a:ext cx="6096851" cy="3429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0264" y="281644"/>
            <a:ext cx="4871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UBND QUẬN LONG BIÊN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TR</a:t>
            </a:r>
            <a:r>
              <a:rPr kumimoji="0" 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ƯỜNG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 MẦM NON LONG BIÊN 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9552" y="1861955"/>
            <a:ext cx="6632812" cy="114942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800000"/>
              </a:avLst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 smtClean="0">
                <a:ln/>
                <a:solidFill>
                  <a:srgbClr val="00B050"/>
                </a:solidFill>
                <a:effectLst/>
                <a:uLnTx/>
                <a:uFillTx/>
                <a:latin typeface="Albertus" panose="020E0702040304020204" pitchFamily="34" charset="0"/>
              </a:rPr>
              <a:t>TRUYỆN: THỎ</a:t>
            </a:r>
            <a:r>
              <a:rPr kumimoji="0" lang="en-US" sz="4800" b="1" i="1" u="none" strike="noStrike" kern="1200" cap="none" spc="0" normalizeH="0" noProof="0" dirty="0" smtClean="0">
                <a:ln/>
                <a:solidFill>
                  <a:srgbClr val="00B050"/>
                </a:solidFill>
                <a:effectLst/>
                <a:uLnTx/>
                <a:uFillTx/>
                <a:latin typeface="Albertus" panose="020E0702040304020204" pitchFamily="34" charset="0"/>
              </a:rPr>
              <a:t> CON KHÔNG VÂNG LỜI</a:t>
            </a:r>
            <a:endParaRPr kumimoji="0" lang="en-US" sz="4800" b="1" i="1" u="none" strike="noStrike" kern="1200" cap="none" spc="0" normalizeH="0" baseline="0" noProof="0" dirty="0">
              <a:ln/>
              <a:solidFill>
                <a:srgbClr val="00B050"/>
              </a:solidFill>
              <a:effectLst/>
              <a:uLnTx/>
              <a:uFillTx/>
              <a:latin typeface="Albertus" panose="020E07020403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7574" y="2955243"/>
            <a:ext cx="5673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PHÁT TRIỂN NGÔN NGỮ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397" y="3862316"/>
            <a:ext cx="4435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Giáo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viên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Nguyễn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Thị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Thu H</a:t>
            </a:r>
            <a:r>
              <a:rPr kumimoji="0" 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ươ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Lớp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: 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Nhà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trẻ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6421" y="6237027"/>
            <a:ext cx="3302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Năm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học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2021 - 2022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84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361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650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916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8358"/>
            <a:ext cx="12192000" cy="687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762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605"/>
            <a:ext cx="12192000" cy="694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043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Albertus</vt:lpstr>
      <vt:lpstr>Arial</vt:lpstr>
      <vt:lpstr>Calibri</vt:lpstr>
      <vt:lpstr>Calibri (Body)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126 Xuan 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2022-01-26T14:29:37Z</dcterms:created>
  <dcterms:modified xsi:type="dcterms:W3CDTF">2022-01-26T14:33:16Z</dcterms:modified>
</cp:coreProperties>
</file>