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0233-D411-40EC-83BA-0363C9FC2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DC755-C3E7-4E93-99DA-7137D1FF4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3C761-6840-46FD-99B9-CB0051CD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70F9D-1568-41F4-BFDB-EFA4A2A3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4756-D5E9-4525-967E-D69A4B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790D-27EC-4B57-8BEF-43E5E037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BF8C1-924C-42E6-BC9B-B7B9D95C3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2E08-F0BE-4D51-A5B0-AED94ED0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501FA-5354-4B37-9742-F1379FFB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55E09-F10C-4218-B9E0-2DD31C0D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DF238D-892F-4023-938E-FA6605952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A5245-3DFE-4745-974D-1E6BFBDDA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0B48-7A78-4068-8F69-FED58459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731CE-8A26-468F-A342-E449455A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A77B3-C3C1-4C61-9CBA-F353D15A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103B-608E-42CA-9D1D-EF7292CD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D31B-A12A-4A45-B532-E8E2F8E6D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E0CC-911E-4664-9E01-8D7BAE63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5D15-AD38-4AAD-B4A5-AFDCEA2D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54C5-2B01-40AF-B723-1EB40F1C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AAFA-1B8C-4D15-92B1-9C610494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B5CE5-8D16-415C-9A96-53EBDA58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E4AA-A73E-4979-8D1A-0CAECC237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18DB-1A19-400F-BB5C-B2814E42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5AD2-70D5-4F0A-9158-77EF40DB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2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3064-F4C3-4DEB-8A96-6377856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557B-7716-4D1D-AF54-7D8BAC1B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B5DC-BAC1-4A3D-9812-A7C31E8A7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97CE8-6273-4FD5-AFB3-51B30A03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5FF31-4AA2-4491-AD60-CD3414AE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FB871-CC13-47D0-AAC2-96CB6DC1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7B15-8E43-408E-B95E-C8767F2FF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1D06C-5EC1-40AC-9E24-8BCFAB2C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3217A-5941-4E03-A895-D2D88AC92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DEB20-7384-4C12-B3E6-180FFA09B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D152B-C8F7-4D8B-AD2E-9269AA279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865A6-CF89-4AE1-99A3-6D802D3B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A834D-5585-48C4-A679-EAF38F23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944C9-B9F7-4BA6-B0BF-2260BA1A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DB7F-4CDB-498B-9912-CBB432BE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2B522-474B-4FB1-A882-4B2E0158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2605C-5526-4412-A761-FBB54C75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8E24D-7E50-4A98-8512-6034E578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279FA-5D20-430E-BD70-B217B9B3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6F269-AD9A-481A-AE0A-4966CF62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DBFC0-B366-445B-B6EA-610B6287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133BA-FBF6-4E92-B767-8147936D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0DD8-58BB-4562-9CFD-42086122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AF505-5B85-4D1B-9A5F-D81042F1D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3FCF0-DD9D-4F42-9A1A-F7B5CE68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CA2F3-7DA0-40DD-B6CA-BC4908CF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C3E34-9CA8-47C7-8FEE-338180CB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1E6F6-F831-45A2-8971-E86C782C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0EFFA-4D42-47D0-99A7-8FFD9681B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2FFFD-A0CA-4B4F-A464-1946EF51F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6F357-CF6F-48AE-A4CA-BCEE3ECA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39A1C-344B-4F3D-99AA-6314919F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0B0C-2084-46CA-8DE7-39073C99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BFD5E-151A-4D10-8C9D-58D29E341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38722-FC62-4059-A8A3-3B2A4FBE2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83600-4228-4DCF-9BEC-74F599B7F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61FA-E6E5-4097-9E91-028A22BE62A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AB5F-5548-44EC-93D7-DCC0805EE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AFBD7-3495-4CA6-AE49-E524C279C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68F9-F7F3-4FD1-A647-BE3C1943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30A38C-BFF0-4451-8876-0328A77266D6}"/>
              </a:ext>
            </a:extLst>
          </p:cNvPr>
          <p:cNvSpPr txBox="1"/>
          <p:nvPr/>
        </p:nvSpPr>
        <p:spPr>
          <a:xfrm>
            <a:off x="2449854" y="1865322"/>
            <a:ext cx="72363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dirty="0">
                <a:solidFill>
                  <a:srgbClr val="FF0000"/>
                </a:solidFill>
                <a:latin typeface="+mj-lt"/>
              </a:rPr>
              <a:t>Kỹ năng sử dụng năng lượng tiết kiệm an toàn hiệu quả</a:t>
            </a:r>
            <a:endParaRPr lang="vi-VN" sz="4400" b="0" dirty="0">
              <a:solidFill>
                <a:srgbClr val="FF0000"/>
              </a:solidFill>
              <a:effectLst/>
              <a:latin typeface="+mj-lt"/>
            </a:endParaRPr>
          </a:p>
          <a:p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1D477-882C-4E98-8110-B6C96B3A0A7D}"/>
              </a:ext>
            </a:extLst>
          </p:cNvPr>
          <p:cNvSpPr txBox="1"/>
          <p:nvPr/>
        </p:nvSpPr>
        <p:spPr>
          <a:xfrm>
            <a:off x="3969805" y="3483905"/>
            <a:ext cx="41964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4 - 5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9805" y="502033"/>
            <a:ext cx="401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0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C6B340-F81A-4E79-AA23-0C718EDD1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07" y="693683"/>
            <a:ext cx="9075400" cy="509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3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A09C5A-0ECE-4636-A5F3-336A306A7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43" y="556207"/>
            <a:ext cx="9139114" cy="546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4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6EB822-98E8-43BD-89B0-3F0E53D04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6" y="425093"/>
            <a:ext cx="8137524" cy="60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7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DC3184-5C61-41E6-BC45-5C04EB9B101C}"/>
              </a:ext>
            </a:extLst>
          </p:cNvPr>
          <p:cNvSpPr txBox="1"/>
          <p:nvPr/>
        </p:nvSpPr>
        <p:spPr>
          <a:xfrm>
            <a:off x="2792789" y="0"/>
            <a:ext cx="68451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A1A54B-A1C3-46F0-81DA-9BC3CAAC4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39"/>
            <a:ext cx="12192000" cy="553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6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60FD8C-EC6B-4873-B5D7-69849CBA5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0786"/>
            <a:ext cx="12192000" cy="52972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169D11-0150-4540-9E57-A87FB9E06C75}"/>
              </a:ext>
            </a:extLst>
          </p:cNvPr>
          <p:cNvSpPr txBox="1"/>
          <p:nvPr/>
        </p:nvSpPr>
        <p:spPr>
          <a:xfrm>
            <a:off x="4285433" y="0"/>
            <a:ext cx="39853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rò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rỉ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5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E07272-83FE-48E9-BBCE-DC7431E3044D}"/>
              </a:ext>
            </a:extLst>
          </p:cNvPr>
          <p:cNvSpPr txBox="1"/>
          <p:nvPr/>
        </p:nvSpPr>
        <p:spPr>
          <a:xfrm>
            <a:off x="4248807" y="0"/>
            <a:ext cx="4028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3C1A14-4F73-4B8B-93EB-EC841A22B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39"/>
            <a:ext cx="12192000" cy="553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0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27379B-C7EA-48F4-90E9-4042DFD09F2B}"/>
              </a:ext>
            </a:extLst>
          </p:cNvPr>
          <p:cNvSpPr txBox="1"/>
          <p:nvPr/>
        </p:nvSpPr>
        <p:spPr>
          <a:xfrm>
            <a:off x="1371600" y="0"/>
            <a:ext cx="8493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F818E0-65A7-4C5F-8E76-FC8A24305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950"/>
            <a:ext cx="121920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A60EEC-3E57-4DCB-AB7A-47E45F4129A8}"/>
              </a:ext>
            </a:extLst>
          </p:cNvPr>
          <p:cNvSpPr txBox="1"/>
          <p:nvPr/>
        </p:nvSpPr>
        <p:spPr>
          <a:xfrm>
            <a:off x="2932387" y="315310"/>
            <a:ext cx="6688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8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3A63DC-4FF3-4477-B406-6799046C5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84" y="749125"/>
            <a:ext cx="9281231" cy="535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6347F9-1CB9-4ED5-86A3-0E1D3DCCA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83" y="1037731"/>
            <a:ext cx="9080938" cy="515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150A5-03B3-4A65-8091-9D64E1A02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18" y="345527"/>
            <a:ext cx="9222826" cy="616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92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A3-MNDTVH</dc:creator>
  <cp:lastModifiedBy>Admin</cp:lastModifiedBy>
  <cp:revision>4</cp:revision>
  <dcterms:created xsi:type="dcterms:W3CDTF">2019-03-05T02:26:11Z</dcterms:created>
  <dcterms:modified xsi:type="dcterms:W3CDTF">2021-03-12T01:18:03Z</dcterms:modified>
</cp:coreProperties>
</file>