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72" r:id="rId15"/>
    <p:sldId id="278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93" d="100"/>
          <a:sy n="93" d="100"/>
        </p:scale>
        <p:origin x="88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2133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ỦY BAN NHÂN DÂN QUẬN LONG BIÊN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TRƯỜNG MẦM NON NGỌC THỤY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 Kiến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 Chu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037669"/>
              </p:ext>
            </p:extLst>
          </p:nvPr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176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ỦY BAN NHÂN DÂN QUẬN LONG BIÊN TRƯỜNG MẦM NON NGỌC THỤY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pc</cp:lastModifiedBy>
  <cp:revision>12</cp:revision>
  <dcterms:created xsi:type="dcterms:W3CDTF">2017-06-22T13:18:45Z</dcterms:created>
  <dcterms:modified xsi:type="dcterms:W3CDTF">2021-09-01T15:32:07Z</dcterms:modified>
</cp:coreProperties>
</file>