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png"/>
  <Override PartName="/ppt/media/image18.jpg" ContentType="image/png"/>
  <Override PartName="/ppt/media/image24.jpg" ContentType="image/png"/>
  <Override PartName="/ppt/media/image2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3" r:id="rId3"/>
    <p:sldId id="279" r:id="rId4"/>
    <p:sldId id="300" r:id="rId5"/>
    <p:sldId id="257" r:id="rId6"/>
    <p:sldId id="262" r:id="rId7"/>
    <p:sldId id="263" r:id="rId8"/>
    <p:sldId id="264" r:id="rId9"/>
    <p:sldId id="268" r:id="rId10"/>
    <p:sldId id="269" r:id="rId11"/>
    <p:sldId id="266" r:id="rId12"/>
    <p:sldId id="281" r:id="rId13"/>
    <p:sldId id="274" r:id="rId14"/>
    <p:sldId id="302" r:id="rId15"/>
    <p:sldId id="283" r:id="rId16"/>
    <p:sldId id="303" r:id="rId17"/>
    <p:sldId id="304" r:id="rId18"/>
    <p:sldId id="305" r:id="rId19"/>
    <p:sldId id="306" r:id="rId20"/>
    <p:sldId id="270" r:id="rId21"/>
    <p:sldId id="288" r:id="rId22"/>
    <p:sldId id="289" r:id="rId23"/>
    <p:sldId id="287" r:id="rId24"/>
    <p:sldId id="297" r:id="rId25"/>
    <p:sldId id="307" r:id="rId26"/>
    <p:sldId id="308" r:id="rId27"/>
    <p:sldId id="309" r:id="rId28"/>
    <p:sldId id="310" r:id="rId29"/>
    <p:sldId id="311" r:id="rId30"/>
    <p:sldId id="312" r:id="rId31"/>
    <p:sldId id="29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=""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0066"/>
    <a:srgbClr val="6600CC"/>
    <a:srgbClr val="33CC33"/>
    <a:srgbClr val="FFCC00"/>
    <a:srgbClr val="FDD3EC"/>
    <a:srgbClr val="FDC7E7"/>
    <a:srgbClr val="BDFF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15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844F5D-39AD-48C6-95EA-C5D7BD9CD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0DB06C-5946-4B89-AB9F-9832F4E52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58319D-EE32-4B16-A9AE-C01C50A2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A99E-DBC8-4E1F-A8DA-567A7F6FB4AF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1A4015-3629-4E22-AB13-2BF66704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6C2EBA-1ABC-49D1-A684-552D382A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0870-7660-41E7-BDA5-2E2BD322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A200AD-D89D-4E3D-B76F-864F1B4B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8744616-63A6-4C4D-B469-29ABE9695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6B767C-A008-4ECD-BB02-94982F6D2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A99E-DBC8-4E1F-A8DA-567A7F6FB4AF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9EDCB7-4BB3-40C4-B3A4-C8F8AC4F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20CE5A-9AC7-4818-9EE8-EB8D7883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0870-7660-41E7-BDA5-2E2BD322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4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4ED4C06-6959-4985-B5B8-6F396938A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D95EEA1-E148-4C15-ABD4-32142EEC1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CD8EC8-E09B-46E4-9797-F226F17B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A99E-DBC8-4E1F-A8DA-567A7F6FB4AF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DDDD24-45EA-455D-9F7F-78E64E63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D62CE4-CCC7-4401-A92C-F925569A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0870-7660-41E7-BDA5-2E2BD322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80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242E94C-8605-626A-DA04-4F3342A276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D7D1E16-08F3-9CD3-A3AD-C7147DABE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87E8D5D-3B7F-0A10-8158-1C43294B64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DD458-6253-4469-B9EB-C1DFB50686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586290"/>
      </p:ext>
    </p:extLst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17A575E-76DF-D64B-3027-50927FA779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B268A41-4DDF-EE6B-7DE9-D0F230B6A5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3B3A395-4EE3-2A90-D6DD-BF286C900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CFB22-9CBF-463E-9A9B-87ABFB9F8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073503"/>
      </p:ext>
    </p:extLst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9E43EAF-C132-CAD8-1DDD-2387A3265D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117B4DE-9EED-A6F7-BFA2-E559AECF9B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3F5B5FC-3518-2BAD-F5F4-142E217757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8AA00-AB67-4584-A217-1A2037A244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119890"/>
      </p:ext>
    </p:extLst>
  </p:cSld>
  <p:clrMapOvr>
    <a:masterClrMapping/>
  </p:clrMapOvr>
  <p:transition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2B86649-F6C5-0DE8-9361-F770CCA1B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FBF2756-AFBF-7ACD-63F8-C47B386425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D7D8CAD-841E-30EA-ACCA-51DCA4D04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A5F29-0066-4B19-94F5-BE4BAF4701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665908"/>
      </p:ext>
    </p:extLst>
  </p:cSld>
  <p:clrMapOvr>
    <a:masterClrMapping/>
  </p:clrMapOvr>
  <p:transition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7E5FFA74-2687-65B7-220B-0BB66DFAAA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4A624911-FE54-4950-D3EE-9E9A7ED334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0ED6132E-B940-5D34-BB12-AAF5BF3EF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A6522-0F97-4695-808B-A1857F228B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283876"/>
      </p:ext>
    </p:extLst>
  </p:cSld>
  <p:clrMapOvr>
    <a:masterClrMapping/>
  </p:clrMapOvr>
  <p:transition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B6F078E7-2150-6D63-112F-1F7F9FA42B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CA744C52-2D40-3CDD-37AA-46F033C899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19090859-FBCB-C659-FD39-109F9C9C7D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27F0B-EB03-4EFA-B722-4194FA3F4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857596"/>
      </p:ext>
    </p:extLst>
  </p:cSld>
  <p:clrMapOvr>
    <a:masterClrMapping/>
  </p:clrMapOvr>
  <p:transition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15C6E04C-FC67-89F5-0F79-4E93F23E9F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598459EA-523D-A945-1641-9F152E0613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BCACCEE8-1D24-3214-7206-F0F8C82F0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3176E0-39F7-451C-A803-1755969C1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242467"/>
      </p:ext>
    </p:extLst>
  </p:cSld>
  <p:clrMapOvr>
    <a:masterClrMapping/>
  </p:clrMapOvr>
  <p:transition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B26F3DD-1A3A-B397-DD84-E6E6088FE3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C9303D5-E26E-248B-0883-FA62287F8E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85FE540-6AEF-CEF9-8EE2-DE680825E4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4FBA4-75D5-402C-B2E9-5EEF8A175B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49712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E094A0-294A-44D7-ABFA-78755E328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7B0C98-86FB-41BF-9E86-2C20C838A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013149-608B-432C-A2DE-9398CFCA7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A99E-DBC8-4E1F-A8DA-567A7F6FB4AF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210F45-D50C-4E60-BA13-B4BE6A485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505FE1-1A4D-4322-B442-63DA0A3D1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0870-7660-41E7-BDA5-2E2BD322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81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CB7CEC9-6B1B-C210-C981-AE25DC0FB5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474A2F9-A02E-065C-3407-71135F313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E58CC28-FBB0-2C55-1C5A-A5DB2D48F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EA6E5-1EB8-494C-9A4D-017FA9AB7C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401455"/>
      </p:ext>
    </p:extLst>
  </p:cSld>
  <p:clrMapOvr>
    <a:masterClrMapping/>
  </p:clrMapOvr>
  <p:transition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A543382-5F3D-761C-22C6-9AC7D709B4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4852666-A87B-6C95-D26A-4FFE13B4BC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3F385C3-9D34-2893-4EAE-7B73F7429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AC45F-C983-4C61-B03F-E212AAEDAF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337534"/>
      </p:ext>
    </p:extLst>
  </p:cSld>
  <p:clrMapOvr>
    <a:masterClrMapping/>
  </p:clrMapOvr>
  <p:transition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1D466E6-7284-5ED1-8072-64D99F7E0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D6E476F-E076-FA8D-BE90-42C410CCA9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4F05132-0F39-58AC-5A61-87C25FEE11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9842C-4689-48B8-99D7-36B27EC073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091233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AB0D0A-D551-413B-BCF8-0138FD71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7DA04D-E619-4BD4-9F59-FA7B6E6CD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068ED4-9BAB-4F4F-B587-CC6F4918E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A99E-DBC8-4E1F-A8DA-567A7F6FB4AF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07C59D-9993-4AFA-B1CA-D1A6ABEB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B62122-BD3E-47C0-9993-9F993A15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0870-7660-41E7-BDA5-2E2BD322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2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C88860-3246-4383-8CC8-058E95BAB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6AED62-C71B-44B2-BD1F-FD4CCE373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EE00FE-F342-4398-8745-A19C64796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0765AEE-FFC6-47A1-B41D-74A99432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A99E-DBC8-4E1F-A8DA-567A7F6FB4AF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7661A8-EDD0-4421-8C93-ED00276E7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38D50F6-F5DE-45CB-98BC-11A26279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0870-7660-41E7-BDA5-2E2BD322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2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C87D26-DEAB-4E49-85E4-E4A233C9D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A25A45D-CE30-4A22-AD82-CC41FF124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910CEC3-1332-4378-AE60-D8EB1EFCF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815568E-9B37-42BA-A182-E19D08787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7A64032-5FBD-4730-A627-5E79E2DA3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24460A0-AAD6-4A79-BDB5-6979D0A9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A99E-DBC8-4E1F-A8DA-567A7F6FB4AF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BFAA022-2002-4860-B751-80F58C16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0B485B1-6D15-42BE-8DFA-2787EE78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0870-7660-41E7-BDA5-2E2BD322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9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8E1A37-2E86-482D-B2E0-48BAE366D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D2E408-6F27-411C-8939-277B514E9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A99E-DBC8-4E1F-A8DA-567A7F6FB4AF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B7C0C67-9350-4B98-BCA0-09D85830C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03DF41B-F76A-4C5A-BB46-5409BF76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0870-7660-41E7-BDA5-2E2BD322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8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7765F5D-9DDF-48EE-9611-4E27BB4A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A99E-DBC8-4E1F-A8DA-567A7F6FB4AF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CE03DD1-8DD2-4928-9AC4-89F9CE7AF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26CDA9A-3520-42F2-AE39-DDAB21C0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0870-7660-41E7-BDA5-2E2BD322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3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C5E9B3-74E2-40F3-8E08-46478730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3EAE30-AC9F-4E54-A05C-1343A47F9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317CFB5-9CF2-4443-AE7B-45087DAE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439CA71-6314-473D-8C93-3D0BF6C6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A99E-DBC8-4E1F-A8DA-567A7F6FB4AF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D7CC075-C012-4DA7-AD33-EBA0A19B9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083707A-FD27-4586-B1CC-7DF87E30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0870-7660-41E7-BDA5-2E2BD322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E203F-4482-4F50-A6E0-14D00A02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9046677-C8DA-4F20-ACF5-1339F0796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AA5579F-CFA5-48A5-8F0E-CD1465B09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8572DA5-3B75-4AE2-AD31-B75276D4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A99E-DBC8-4E1F-A8DA-567A7F6FB4AF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20B2845-E01E-423E-80B1-28540094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FAEBBF-2551-48B3-A872-7BB1A406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0870-7660-41E7-BDA5-2E2BD322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1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2706199-2DE7-4EE5-978E-1AB2760C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7ADA90-D5AA-48D7-AB89-457F6B74B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3F605B-A5C4-4B2C-BF19-6D37ED474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AA99E-DBC8-4E1F-A8DA-567A7F6FB4AF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B70EDC-2CF8-4ABA-B25B-3ACDA7107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B3CCC2-22AC-42D1-AE7D-4C2B5FA85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F0870-7660-41E7-BDA5-2E2BD322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2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DE153045-8EF9-0540-5CDC-D95BF822B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D89D4CDE-8288-794C-F55B-14D74EA9E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="" xmlns:a16="http://schemas.microsoft.com/office/drawing/2014/main" id="{ACCDE535-1296-A418-DA1F-0EF53B5AA0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9" name="Rectangle 5">
            <a:extLst>
              <a:ext uri="{FF2B5EF4-FFF2-40B4-BE49-F238E27FC236}">
                <a16:creationId xmlns="" xmlns:a16="http://schemas.microsoft.com/office/drawing/2014/main" id="{0399B55B-2C15-F718-89AC-4E004C3EB3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0" name="Rectangle 6">
            <a:extLst>
              <a:ext uri="{FF2B5EF4-FFF2-40B4-BE49-F238E27FC236}">
                <a16:creationId xmlns="" xmlns:a16="http://schemas.microsoft.com/office/drawing/2014/main" id="{50B3D445-B7F5-720D-4F05-86A8D97A7C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63A66A2-B106-4248-92C3-11EFC1155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17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="" xmlns:a16="http://schemas.microsoft.com/office/drawing/2014/main" id="{E3C9CA67-DE6C-6D4C-2277-FD8AA2356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5" name="Picture 3" descr="untitledJJHHGGJJ">
            <a:extLst>
              <a:ext uri="{FF2B5EF4-FFF2-40B4-BE49-F238E27FC236}">
                <a16:creationId xmlns="" xmlns:a16="http://schemas.microsoft.com/office/drawing/2014/main" id="{BFC32418-8778-3057-487E-3DB33575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Picture16">
            <a:extLst>
              <a:ext uri="{FF2B5EF4-FFF2-40B4-BE49-F238E27FC236}">
                <a16:creationId xmlns="" xmlns:a16="http://schemas.microsoft.com/office/drawing/2014/main" id="{DBDBE281-C9E3-81E6-790C-B3015D4D23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644" flipH="1">
            <a:off x="1524000" y="0"/>
            <a:ext cx="13017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Picture16">
            <a:extLst>
              <a:ext uri="{FF2B5EF4-FFF2-40B4-BE49-F238E27FC236}">
                <a16:creationId xmlns="" xmlns:a16="http://schemas.microsoft.com/office/drawing/2014/main" id="{F041452B-AC09-AF18-7C8B-1D007E286B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7869" flipH="1">
            <a:off x="1593850" y="4572000"/>
            <a:ext cx="13017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6">
            <a:extLst>
              <a:ext uri="{FF2B5EF4-FFF2-40B4-BE49-F238E27FC236}">
                <a16:creationId xmlns="" xmlns:a16="http://schemas.microsoft.com/office/drawing/2014/main" id="{1AE11177-DC99-21C8-1F34-FF4A7465E7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63838" y="1452563"/>
            <a:ext cx="6705600" cy="228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10" dirty="0" err="1">
                <a:solidFill>
                  <a:srgbClr val="99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kern="10" dirty="0">
                <a:solidFill>
                  <a:srgbClr val="99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solidFill>
                  <a:srgbClr val="99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kern="10" dirty="0">
                <a:solidFill>
                  <a:srgbClr val="99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solidFill>
                  <a:srgbClr val="99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kern="10" dirty="0">
                <a:solidFill>
                  <a:srgbClr val="99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solidFill>
                  <a:srgbClr val="99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kern="10" dirty="0">
                <a:solidFill>
                  <a:srgbClr val="99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solidFill>
                  <a:srgbClr val="99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kern="10" dirty="0">
                <a:solidFill>
                  <a:srgbClr val="99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solidFill>
                  <a:srgbClr val="99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kern="10" dirty="0">
              <a:solidFill>
                <a:srgbClr val="99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kern="10" dirty="0">
              <a:solidFill>
                <a:srgbClr val="99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WordArt 7">
            <a:extLst>
              <a:ext uri="{FF2B5EF4-FFF2-40B4-BE49-F238E27FC236}">
                <a16:creationId xmlns="" xmlns:a16="http://schemas.microsoft.com/office/drawing/2014/main" id="{0802992B-403C-7A53-B0DD-9915D3B746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4267200"/>
            <a:ext cx="6248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66CC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WordArt 9">
            <a:extLst>
              <a:ext uri="{FF2B5EF4-FFF2-40B4-BE49-F238E27FC236}">
                <a16:creationId xmlns="" xmlns:a16="http://schemas.microsoft.com/office/drawing/2014/main" id="{8C9D1182-C38A-E549-D828-9DE8B6C29E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4391025"/>
            <a:ext cx="7315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000" b="1" i="1" kern="10">
                <a:ln w="19050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Doãn Thị Hồng Phước</a:t>
            </a:r>
            <a:endParaRPr lang="en-US" sz="2000" b="1" i="1" kern="10">
              <a:ln w="19050">
                <a:solidFill>
                  <a:srgbClr val="9900CC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WordArt 10">
            <a:extLst>
              <a:ext uri="{FF2B5EF4-FFF2-40B4-BE49-F238E27FC236}">
                <a16:creationId xmlns="" xmlns:a16="http://schemas.microsoft.com/office/drawing/2014/main" id="{9297151E-ED8B-8F00-B9D5-936BDC76B6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76200"/>
            <a:ext cx="6934200" cy="1524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b="1" i="1" kern="10">
                <a:ln w="317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b="1" i="1" kern="10">
                <a:ln w="317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Ngọc Thụy</a:t>
            </a:r>
            <a:endParaRPr lang="en-US" sz="2800" b="1" i="1" kern="10">
              <a:ln w="3175">
                <a:solidFill>
                  <a:srgbClr val="9900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WordArt 7">
            <a:extLst>
              <a:ext uri="{FF2B5EF4-FFF2-40B4-BE49-F238E27FC236}">
                <a16:creationId xmlns="" xmlns:a16="http://schemas.microsoft.com/office/drawing/2014/main" id="{F81BA2AF-9A90-F4B6-C7D4-7C5CF8A72B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2976563"/>
            <a:ext cx="6248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LQCC: O, Ô, Ơ</a:t>
            </a:r>
            <a:endParaRPr lang="en-US" sz="3200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Text Box 9">
            <a:extLst>
              <a:ext uri="{FF2B5EF4-FFF2-40B4-BE49-F238E27FC236}">
                <a16:creationId xmlns="" xmlns:a16="http://schemas.microsoft.com/office/drawing/2014/main" id="{176F47FC-7256-48F0-90E2-312F606A2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"/>
            <a:ext cx="59436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800" b="1" dirty="0">
                <a:solidFill>
                  <a:srgbClr val="33CC33"/>
                </a:solidFill>
                <a:latin typeface=".VnAvant" panose="020B7200000000000000" pitchFamily="34" charset="0"/>
              </a:rPr>
              <a:t>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build="allAtOnce"/>
      <p:bldP spid="22537" grpId="1" build="allAtOnce"/>
      <p:bldP spid="22537" grpId="2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Text Box 9">
            <a:extLst>
              <a:ext uri="{FF2B5EF4-FFF2-40B4-BE49-F238E27FC236}">
                <a16:creationId xmlns="" xmlns:a16="http://schemas.microsoft.com/office/drawing/2014/main" id="{176F47FC-7256-48F0-90E2-312F606A2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"/>
            <a:ext cx="59436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800" b="1" dirty="0">
                <a:solidFill>
                  <a:srgbClr val="33CC33"/>
                </a:solidFill>
                <a:latin typeface=".VnAvant" panose="020B7200000000000000" pitchFamily="34" charset="0"/>
              </a:rPr>
              <a:t>«</a:t>
            </a:r>
          </a:p>
        </p:txBody>
      </p:sp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48E5D808-E38A-419E-B57F-F8890CA955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0077"/>
            <a:ext cx="2777924" cy="2777924"/>
          </a:xfrm>
          <a:prstGeom prst="rect">
            <a:avLst/>
          </a:prstGeom>
        </p:spPr>
      </p:pic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642B8483-6E02-475E-B750-7835292B2E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44027" y="0"/>
            <a:ext cx="2777924" cy="277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9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build="allAtOnce"/>
      <p:bldP spid="22537" grpId="1" build="allAtOnce"/>
      <p:bldP spid="22537" grpId="2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B3BEC49-07D4-45D1-A6EF-30C6E08E9206}"/>
              </a:ext>
            </a:extLst>
          </p:cNvPr>
          <p:cNvSpPr/>
          <p:nvPr/>
        </p:nvSpPr>
        <p:spPr>
          <a:xfrm>
            <a:off x="34727" y="293187"/>
            <a:ext cx="105676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66"/>
                </a:solidFill>
                <a:latin typeface=".VnAvant" panose="020B7200000000000000" pitchFamily="34" charset="0"/>
                <a:ea typeface="Times New Roman" panose="02020603050405020304" pitchFamily="18" charset="0"/>
              </a:rPr>
              <a:t>«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sz="4000" b="1" dirty="0">
                <a:solidFill>
                  <a:srgbClr val="FF0066"/>
                </a:solidFill>
                <a:latin typeface=".VnAvant" panose="020B7200000000000000" pitchFamily="34" charset="0"/>
                <a:ea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66"/>
              </a:solidFill>
              <a:effectLst/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CFAF9F3-2730-4283-853C-D27B10E049E8}"/>
              </a:ext>
            </a:extLst>
          </p:cNvPr>
          <p:cNvSpPr/>
          <p:nvPr/>
        </p:nvSpPr>
        <p:spPr>
          <a:xfrm>
            <a:off x="10718158" y="163950"/>
            <a:ext cx="1203767" cy="1581912"/>
          </a:xfrm>
          <a:prstGeom prst="rect">
            <a:avLst/>
          </a:prstGeom>
          <a:solidFill>
            <a:srgbClr val="BDFFBD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2000" b="1" dirty="0">
                <a:solidFill>
                  <a:srgbClr val="FF0066"/>
                </a:solidFill>
                <a:latin typeface=".VnAvant" panose="020B7200000000000000" pitchFamily="34" charset="0"/>
              </a:rPr>
              <a:t>«</a:t>
            </a:r>
          </a:p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DD661D17-8130-4006-ADAD-825DE385CCC6}"/>
              </a:ext>
            </a:extLst>
          </p:cNvPr>
          <p:cNvCxnSpPr/>
          <p:nvPr/>
        </p:nvCxnSpPr>
        <p:spPr>
          <a:xfrm>
            <a:off x="10706582" y="1593476"/>
            <a:ext cx="123849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511EE35-2EC9-4DBA-B186-C789B3F2A208}"/>
              </a:ext>
            </a:extLst>
          </p:cNvPr>
          <p:cNvGrpSpPr/>
          <p:nvPr/>
        </p:nvGrpSpPr>
        <p:grpSpPr>
          <a:xfrm>
            <a:off x="243067" y="2364129"/>
            <a:ext cx="5335930" cy="2355448"/>
            <a:chOff x="243067" y="2364129"/>
            <a:chExt cx="5335930" cy="235544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FE781F17-6A65-402A-8BDB-5C4469E56817}"/>
                </a:ext>
              </a:extLst>
            </p:cNvPr>
            <p:cNvSpPr/>
            <p:nvPr/>
          </p:nvSpPr>
          <p:spPr>
            <a:xfrm>
              <a:off x="243067" y="2364129"/>
              <a:ext cx="5335930" cy="23554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50000"/>
                </a:spcBef>
              </a:pP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altLang="en-US" sz="6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54C6D3FF-A318-4DF3-AB93-58B5B4502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899" y="2530515"/>
              <a:ext cx="2019569" cy="202267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6257518-216A-4593-8C49-80CF0A92385D}"/>
              </a:ext>
            </a:extLst>
          </p:cNvPr>
          <p:cNvGrpSpPr/>
          <p:nvPr/>
        </p:nvGrpSpPr>
        <p:grpSpPr>
          <a:xfrm>
            <a:off x="6104163" y="2403661"/>
            <a:ext cx="5243332" cy="2355448"/>
            <a:chOff x="6104163" y="2403661"/>
            <a:chExt cx="5243332" cy="235544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14EA8EE8-F0D6-4EA5-A668-5CBDD7EECE28}"/>
                </a:ext>
              </a:extLst>
            </p:cNvPr>
            <p:cNvSpPr/>
            <p:nvPr/>
          </p:nvSpPr>
          <p:spPr>
            <a:xfrm>
              <a:off x="6104163" y="2403661"/>
              <a:ext cx="5243332" cy="23554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50000"/>
                </a:spcBef>
              </a:pP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b. Sai  </a:t>
              </a:r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64E4DBE0-1EC2-4491-8AC7-CF08BE8F6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8921" y="2699312"/>
              <a:ext cx="1853879" cy="1853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669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="" xmlns:a16="http://schemas.microsoft.com/office/drawing/2014/main" id="{1F6F4F28-8C2B-4A5B-AB74-4E4585C53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163" y="1058992"/>
            <a:ext cx="3844333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800" b="1" dirty="0">
                <a:solidFill>
                  <a:srgbClr val="33CC33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="" xmlns:a16="http://schemas.microsoft.com/office/drawing/2014/main" id="{204DA3D5-FEF9-4A88-B322-17BAACABF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164" y="1058992"/>
            <a:ext cx="3844333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800" b="1" dirty="0">
                <a:solidFill>
                  <a:srgbClr val="7030A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1B03EB2-F5E7-4CDE-BEE0-AC6F06D41D42}"/>
              </a:ext>
            </a:extLst>
          </p:cNvPr>
          <p:cNvSpPr/>
          <p:nvPr/>
        </p:nvSpPr>
        <p:spPr>
          <a:xfrm>
            <a:off x="1725399" y="397272"/>
            <a:ext cx="13228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4000" b="1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a”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002060"/>
                </a:solidFill>
                <a:latin typeface=".VnAvant" panose="020B7200000000000000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33CC33"/>
                </a:solidFill>
                <a:latin typeface=".VnAvant" panose="020B7200000000000000" pitchFamily="34" charset="0"/>
              </a:rPr>
              <a:t>«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endParaRPr lang="en-US" sz="4000" b="1" i="1" dirty="0">
              <a:solidFill>
                <a:srgbClr val="FF0066"/>
              </a:solidFill>
              <a:effectLst/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E5DADC3-C0EE-46C2-B8EC-CB887916D80C}"/>
              </a:ext>
            </a:extLst>
          </p:cNvPr>
          <p:cNvGrpSpPr/>
          <p:nvPr/>
        </p:nvGrpSpPr>
        <p:grpSpPr>
          <a:xfrm>
            <a:off x="2152894" y="2909172"/>
            <a:ext cx="4543728" cy="2013994"/>
            <a:chOff x="47378" y="2364129"/>
            <a:chExt cx="5335930" cy="235544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F77B234C-2E29-4D38-A0AD-38142B02569A}"/>
                </a:ext>
              </a:extLst>
            </p:cNvPr>
            <p:cNvSpPr/>
            <p:nvPr/>
          </p:nvSpPr>
          <p:spPr>
            <a:xfrm>
              <a:off x="47378" y="2364129"/>
              <a:ext cx="5335930" cy="23554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50000"/>
                </a:spcBef>
              </a:pP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altLang="en-US" sz="6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8C195A65-E18F-4D1D-B2D7-48003FE42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3973" y="2440606"/>
              <a:ext cx="2019568" cy="2022676"/>
            </a:xfrm>
            <a:prstGeom prst="rect">
              <a:avLst/>
            </a:prstGeom>
          </p:spPr>
        </p:pic>
      </p:grpSp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4EF39FDA-DA77-4E3C-9DB7-3E2AD54523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1691"/>
            <a:ext cx="2546430" cy="287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B8E1D9C-8697-4AFD-A3EB-B0CDDFD0E76E}"/>
              </a:ext>
            </a:extLst>
          </p:cNvPr>
          <p:cNvSpPr/>
          <p:nvPr/>
        </p:nvSpPr>
        <p:spPr>
          <a:xfrm>
            <a:off x="2083446" y="670705"/>
            <a:ext cx="4294208" cy="2588825"/>
          </a:xfrm>
          <a:prstGeom prst="rect">
            <a:avLst/>
          </a:prstGeom>
          <a:solidFill>
            <a:srgbClr val="FCA6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b="1" dirty="0">
                <a:solidFill>
                  <a:srgbClr val="002060"/>
                </a:solidFill>
                <a:latin typeface=".VnAvant" panose="020B7200000000000000" pitchFamily="34" charset="0"/>
              </a:rPr>
              <a:t>«</a:t>
            </a:r>
          </a:p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6C79AA1-A8AF-4925-A40D-8596C350A362}"/>
              </a:ext>
            </a:extLst>
          </p:cNvPr>
          <p:cNvSpPr/>
          <p:nvPr/>
        </p:nvSpPr>
        <p:spPr>
          <a:xfrm>
            <a:off x="6377654" y="670707"/>
            <a:ext cx="4294208" cy="2588825"/>
          </a:xfrm>
          <a:prstGeom prst="rect">
            <a:avLst/>
          </a:prstGeom>
          <a:solidFill>
            <a:srgbClr val="FCA6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b="1" dirty="0">
                <a:solidFill>
                  <a:srgbClr val="FFFF00"/>
                </a:solidFill>
                <a:latin typeface=".VnAvant" panose="020B7200000000000000" pitchFamily="34" charset="0"/>
              </a:rPr>
              <a:t>¤</a:t>
            </a:r>
          </a:p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F6039AE-6D1E-4FD8-AC05-4B528E0BD5EF}"/>
              </a:ext>
            </a:extLst>
          </p:cNvPr>
          <p:cNvSpPr/>
          <p:nvPr/>
        </p:nvSpPr>
        <p:spPr>
          <a:xfrm>
            <a:off x="2083446" y="3259532"/>
            <a:ext cx="4294208" cy="2588825"/>
          </a:xfrm>
          <a:prstGeom prst="rect">
            <a:avLst/>
          </a:prstGeom>
          <a:solidFill>
            <a:srgbClr val="FCA6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06BB8C4-E78F-401A-BF23-A2E5B0C64C87}"/>
              </a:ext>
            </a:extLst>
          </p:cNvPr>
          <p:cNvSpPr/>
          <p:nvPr/>
        </p:nvSpPr>
        <p:spPr>
          <a:xfrm>
            <a:off x="6377654" y="3259530"/>
            <a:ext cx="4294208" cy="2588825"/>
          </a:xfrm>
          <a:prstGeom prst="rect">
            <a:avLst/>
          </a:prstGeom>
          <a:solidFill>
            <a:srgbClr val="FCA6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24230E1-A5CB-4669-8D16-EE69B1F2AE67}"/>
              </a:ext>
            </a:extLst>
          </p:cNvPr>
          <p:cNvSpPr txBox="1"/>
          <p:nvPr/>
        </p:nvSpPr>
        <p:spPr>
          <a:xfrm>
            <a:off x="3836301" y="3353613"/>
            <a:ext cx="20062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rgbClr val="FF0066"/>
                </a:solidFill>
                <a:latin typeface="HP001 4 hàng" panose="020B0603050302020204" pitchFamily="34" charset="0"/>
              </a:rPr>
              <a:t>ô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E54A87C-95F3-4B43-B927-8690FECAE26B}"/>
              </a:ext>
            </a:extLst>
          </p:cNvPr>
          <p:cNvSpPr txBox="1"/>
          <p:nvPr/>
        </p:nvSpPr>
        <p:spPr>
          <a:xfrm>
            <a:off x="7876509" y="3440989"/>
            <a:ext cx="20062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rgbClr val="6600CC"/>
                </a:solidFill>
                <a:latin typeface=".VnLinusH" panose="020B7200000000000000" pitchFamily="34" charset="0"/>
              </a:rPr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52904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="" xmlns:a16="http://schemas.microsoft.com/office/drawing/2014/main" id="{1F6F4F28-8C2B-4A5B-AB74-4E4585C53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586" y="-254953"/>
            <a:ext cx="3732573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800" b="1" dirty="0">
                <a:solidFill>
                  <a:srgbClr val="FF0066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B468D4-9ACF-4053-BE9B-623A23A95C2F}"/>
              </a:ext>
            </a:extLst>
          </p:cNvPr>
          <p:cNvSpPr/>
          <p:nvPr/>
        </p:nvSpPr>
        <p:spPr>
          <a:xfrm>
            <a:off x="6685280" y="1945162"/>
            <a:ext cx="731520" cy="655797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7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Text Box 9">
            <a:extLst>
              <a:ext uri="{FF2B5EF4-FFF2-40B4-BE49-F238E27FC236}">
                <a16:creationId xmlns="" xmlns:a16="http://schemas.microsoft.com/office/drawing/2014/main" id="{176F47FC-7256-48F0-90E2-312F606A2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00" y="0"/>
            <a:ext cx="59436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800" b="1" dirty="0">
                <a:solidFill>
                  <a:srgbClr val="FF0066"/>
                </a:solidFill>
                <a:latin typeface=".VnAvant" panose="020B7200000000000000" pitchFamily="34" charset="0"/>
              </a:rPr>
              <a:t>¬</a:t>
            </a:r>
          </a:p>
        </p:txBody>
      </p:sp>
    </p:spTree>
    <p:extLst>
      <p:ext uri="{BB962C8B-B14F-4D97-AF65-F5344CB8AC3E}">
        <p14:creationId xmlns:p14="http://schemas.microsoft.com/office/powerpoint/2010/main" val="225384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build="allAtOnce"/>
      <p:bldP spid="22537" grpId="1" build="allAtOnce"/>
      <p:bldP spid="22537" grpId="2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Text Box 9">
            <a:extLst>
              <a:ext uri="{FF2B5EF4-FFF2-40B4-BE49-F238E27FC236}">
                <a16:creationId xmlns="" xmlns:a16="http://schemas.microsoft.com/office/drawing/2014/main" id="{176F47FC-7256-48F0-90E2-312F606A2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00" y="0"/>
            <a:ext cx="59436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800" b="1" dirty="0">
                <a:solidFill>
                  <a:srgbClr val="FF0066"/>
                </a:solidFill>
                <a:latin typeface=".VnAvant" panose="020B7200000000000000" pitchFamily="34" charset="0"/>
              </a:rPr>
              <a:t>¬</a:t>
            </a:r>
          </a:p>
        </p:txBody>
      </p:sp>
      <p:pic>
        <p:nvPicPr>
          <p:cNvPr id="3" name="Picture 2" descr="A vase of flowers sitting on a yellow flower&#10;&#10;Description automatically generated">
            <a:extLst>
              <a:ext uri="{FF2B5EF4-FFF2-40B4-BE49-F238E27FC236}">
                <a16:creationId xmlns="" xmlns:a16="http://schemas.microsoft.com/office/drawing/2014/main" id="{6DFBE525-551A-4368-A521-4428FA1B4E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8163"/>
            <a:ext cx="2915920" cy="2438400"/>
          </a:xfrm>
          <a:prstGeom prst="rect">
            <a:avLst/>
          </a:prstGeom>
        </p:spPr>
      </p:pic>
      <p:pic>
        <p:nvPicPr>
          <p:cNvPr id="5" name="Picture 4" descr="A vase of flowers sitting on a yellow flower&#10;&#10;Description automatically generated">
            <a:extLst>
              <a:ext uri="{FF2B5EF4-FFF2-40B4-BE49-F238E27FC236}">
                <a16:creationId xmlns="" xmlns:a16="http://schemas.microsoft.com/office/drawing/2014/main" id="{34F288AD-F205-4252-9913-638A801722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76080" y="0"/>
            <a:ext cx="291592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6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build="allAtOnce"/>
      <p:bldP spid="22537" grpId="1" build="allAtOnce"/>
      <p:bldP spid="22537" grpId="2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B8E1D9C-8697-4AFD-A3EB-B0CDDFD0E76E}"/>
              </a:ext>
            </a:extLst>
          </p:cNvPr>
          <p:cNvSpPr/>
          <p:nvPr/>
        </p:nvSpPr>
        <p:spPr>
          <a:xfrm>
            <a:off x="2083446" y="670705"/>
            <a:ext cx="4294208" cy="2588825"/>
          </a:xfrm>
          <a:prstGeom prst="rect">
            <a:avLst/>
          </a:prstGeom>
          <a:solidFill>
            <a:srgbClr val="FCA6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b="1" dirty="0">
                <a:solidFill>
                  <a:schemeClr val="accent2"/>
                </a:solidFill>
                <a:latin typeface=".VnAvant" panose="020B7200000000000000" pitchFamily="34" charset="0"/>
              </a:rPr>
              <a:t>¬</a:t>
            </a:r>
          </a:p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6C79AA1-A8AF-4925-A40D-8596C350A362}"/>
              </a:ext>
            </a:extLst>
          </p:cNvPr>
          <p:cNvSpPr/>
          <p:nvPr/>
        </p:nvSpPr>
        <p:spPr>
          <a:xfrm>
            <a:off x="6377654" y="663996"/>
            <a:ext cx="4294208" cy="2588825"/>
          </a:xfrm>
          <a:prstGeom prst="rect">
            <a:avLst/>
          </a:prstGeom>
          <a:solidFill>
            <a:srgbClr val="FCA6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b="1" dirty="0">
                <a:solidFill>
                  <a:srgbClr val="FF0066"/>
                </a:solidFill>
                <a:latin typeface=".VnAvant" panose="020B7200000000000000" pitchFamily="34" charset="0"/>
              </a:rPr>
              <a:t>¥</a:t>
            </a:r>
          </a:p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F6039AE-6D1E-4FD8-AC05-4B528E0BD5EF}"/>
              </a:ext>
            </a:extLst>
          </p:cNvPr>
          <p:cNvSpPr/>
          <p:nvPr/>
        </p:nvSpPr>
        <p:spPr>
          <a:xfrm>
            <a:off x="2083446" y="3259532"/>
            <a:ext cx="4294208" cy="2588825"/>
          </a:xfrm>
          <a:prstGeom prst="rect">
            <a:avLst/>
          </a:prstGeom>
          <a:solidFill>
            <a:srgbClr val="FCA6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06BB8C4-E78F-401A-BF23-A2E5B0C64C87}"/>
              </a:ext>
            </a:extLst>
          </p:cNvPr>
          <p:cNvSpPr/>
          <p:nvPr/>
        </p:nvSpPr>
        <p:spPr>
          <a:xfrm>
            <a:off x="6377654" y="3259530"/>
            <a:ext cx="4294208" cy="2588825"/>
          </a:xfrm>
          <a:prstGeom prst="rect">
            <a:avLst/>
          </a:prstGeom>
          <a:solidFill>
            <a:srgbClr val="FCA6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24230E1-A5CB-4669-8D16-EE69B1F2AE67}"/>
              </a:ext>
            </a:extLst>
          </p:cNvPr>
          <p:cNvSpPr txBox="1"/>
          <p:nvPr/>
        </p:nvSpPr>
        <p:spPr>
          <a:xfrm>
            <a:off x="3856621" y="3353613"/>
            <a:ext cx="20062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rgbClr val="00B0F0"/>
                </a:solidFill>
                <a:latin typeface="HP001 4 hàng" panose="020B0603050302020204" pitchFamily="34" charset="0"/>
              </a:rPr>
              <a:t>ơ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E54A87C-95F3-4B43-B927-8690FECAE26B}"/>
              </a:ext>
            </a:extLst>
          </p:cNvPr>
          <p:cNvSpPr txBox="1"/>
          <p:nvPr/>
        </p:nvSpPr>
        <p:spPr>
          <a:xfrm>
            <a:off x="7876509" y="3440989"/>
            <a:ext cx="20062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chemeClr val="accent6">
                    <a:lumMod val="50000"/>
                  </a:schemeClr>
                </a:solidFill>
                <a:latin typeface=".VnLinusH" panose="020B7200000000000000" pitchFamily="34" charset="0"/>
              </a:rPr>
              <a:t>¥</a:t>
            </a:r>
          </a:p>
        </p:txBody>
      </p:sp>
    </p:spTree>
    <p:extLst>
      <p:ext uri="{BB962C8B-B14F-4D97-AF65-F5344CB8AC3E}">
        <p14:creationId xmlns:p14="http://schemas.microsoft.com/office/powerpoint/2010/main" val="39400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Text Box 9">
            <a:extLst>
              <a:ext uri="{FF2B5EF4-FFF2-40B4-BE49-F238E27FC236}">
                <a16:creationId xmlns="" xmlns:a16="http://schemas.microsoft.com/office/drawing/2014/main" id="{02F43192-5B2C-44EB-B6D9-42C37E102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1100" y="1737246"/>
            <a:ext cx="35814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0" b="1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="" xmlns:a16="http://schemas.microsoft.com/office/drawing/2014/main" id="{CA790F1B-26F3-4552-BC29-CCB658E48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1736725"/>
            <a:ext cx="41910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6388" name="Text Box 6">
            <a:extLst>
              <a:ext uri="{FF2B5EF4-FFF2-40B4-BE49-F238E27FC236}">
                <a16:creationId xmlns="" xmlns:a16="http://schemas.microsoft.com/office/drawing/2014/main" id="{6EB55511-D692-4FD6-8673-77FD63C1A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85801"/>
            <a:ext cx="4343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latin typeface=".VnAvant" panose="020B7200000000000000" pitchFamily="34" charset="0"/>
              </a:rPr>
              <a:t>So s¸nh</a:t>
            </a:r>
          </a:p>
        </p:txBody>
      </p:sp>
      <p:pic>
        <p:nvPicPr>
          <p:cNvPr id="16389" name="Picture 4" descr="nen">
            <a:extLst>
              <a:ext uri="{FF2B5EF4-FFF2-40B4-BE49-F238E27FC236}">
                <a16:creationId xmlns="" xmlns:a16="http://schemas.microsoft.com/office/drawing/2014/main" id="{9C3B9F19-4CBE-46C2-A58B-E6F271B53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r="10345"/>
          <a:stretch>
            <a:fillRect/>
          </a:stretch>
        </p:blipFill>
        <p:spPr bwMode="auto">
          <a:xfrm>
            <a:off x="0" y="5257800"/>
            <a:ext cx="1485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nen">
            <a:extLst>
              <a:ext uri="{FF2B5EF4-FFF2-40B4-BE49-F238E27FC236}">
                <a16:creationId xmlns="" xmlns:a16="http://schemas.microsoft.com/office/drawing/2014/main" id="{01C643CB-2C6B-46D3-BF60-93BC82940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b="3448"/>
          <a:stretch>
            <a:fillRect/>
          </a:stretch>
        </p:blipFill>
        <p:spPr bwMode="auto">
          <a:xfrm>
            <a:off x="10706100" y="0"/>
            <a:ext cx="1485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0">
            <a:extLst>
              <a:ext uri="{FF2B5EF4-FFF2-40B4-BE49-F238E27FC236}">
                <a16:creationId xmlns="" xmlns:a16="http://schemas.microsoft.com/office/drawing/2014/main" id="{B1258B79-1422-4095-B56A-F0B1999CA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85801"/>
            <a:ext cx="4343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0000FF"/>
                </a:solidFill>
                <a:latin typeface=".VnAvant" panose="020B7200000000000000" pitchFamily="34" charset="0"/>
              </a:rPr>
              <a:t>So s¸nh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="" xmlns:a16="http://schemas.microsoft.com/office/drawing/2014/main" id="{0CE25C32-21F6-4BAE-8CE0-7CD164994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763" y="1873771"/>
            <a:ext cx="41910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A8C00FE-61BA-840E-5211-AFAEE0A84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2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B3BEC49-07D4-45D1-A6EF-30C6E08E9206}"/>
              </a:ext>
            </a:extLst>
          </p:cNvPr>
          <p:cNvSpPr/>
          <p:nvPr/>
        </p:nvSpPr>
        <p:spPr>
          <a:xfrm>
            <a:off x="316373" y="54465"/>
            <a:ext cx="9688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  <a:ea typeface="Times New Roman" panose="02020603050405020304" pitchFamily="18" charset="0"/>
              </a:rPr>
              <a:t>o « ¬  </a:t>
            </a:r>
            <a:r>
              <a:rPr lang="en-US" sz="4800" b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800" b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b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800" b="1" dirty="0">
                <a:solidFill>
                  <a:srgbClr val="6600CC"/>
                </a:solidFill>
                <a:latin typeface=".VnAvant" panose="020B7200000000000000" pitchFamily="34" charset="0"/>
                <a:ea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6600CC"/>
              </a:solidFill>
              <a:effectLst/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FE781F17-6A65-402A-8BDB-5C4469E56817}"/>
              </a:ext>
            </a:extLst>
          </p:cNvPr>
          <p:cNvSpPr/>
          <p:nvPr/>
        </p:nvSpPr>
        <p:spPr>
          <a:xfrm>
            <a:off x="316373" y="3254764"/>
            <a:ext cx="6211749" cy="1581913"/>
          </a:xfrm>
          <a:prstGeom prst="roundRect">
            <a:avLst/>
          </a:prstGeom>
          <a:solidFill>
            <a:srgbClr val="BDFF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altLang="en-US" sz="40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14EA8EE8-F0D6-4EA5-A668-5CBDD7EECE28}"/>
              </a:ext>
            </a:extLst>
          </p:cNvPr>
          <p:cNvSpPr/>
          <p:nvPr/>
        </p:nvSpPr>
        <p:spPr>
          <a:xfrm>
            <a:off x="7062753" y="3356711"/>
            <a:ext cx="4712602" cy="1461669"/>
          </a:xfrm>
          <a:prstGeom prst="roundRect">
            <a:avLst/>
          </a:prstGeom>
          <a:solidFill>
            <a:srgbClr val="BDFF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altLang="en-US" sz="40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BE0D535-E904-40BF-8BB4-E02E775D4EE2}"/>
              </a:ext>
            </a:extLst>
          </p:cNvPr>
          <p:cNvSpPr/>
          <p:nvPr/>
        </p:nvSpPr>
        <p:spPr>
          <a:xfrm>
            <a:off x="3666978" y="1232703"/>
            <a:ext cx="1203767" cy="1581912"/>
          </a:xfrm>
          <a:prstGeom prst="rect">
            <a:avLst/>
          </a:prstGeom>
          <a:solidFill>
            <a:srgbClr val="BDFFBD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C6426804-4B6E-4FE7-B66D-34734B61F0C2}"/>
              </a:ext>
            </a:extLst>
          </p:cNvPr>
          <p:cNvCxnSpPr>
            <a:cxnSpLocks/>
          </p:cNvCxnSpPr>
          <p:nvPr/>
        </p:nvCxnSpPr>
        <p:spPr>
          <a:xfrm>
            <a:off x="3655402" y="2662229"/>
            <a:ext cx="123849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6A75F62-0BBC-4DB8-BF0E-DD269641903A}"/>
              </a:ext>
            </a:extLst>
          </p:cNvPr>
          <p:cNvSpPr/>
          <p:nvPr/>
        </p:nvSpPr>
        <p:spPr>
          <a:xfrm>
            <a:off x="5642880" y="1232703"/>
            <a:ext cx="1203767" cy="1581912"/>
          </a:xfrm>
          <a:prstGeom prst="rect">
            <a:avLst/>
          </a:prstGeom>
          <a:solidFill>
            <a:srgbClr val="BDFFBD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79609EBD-6AEF-4020-8224-2E8B50E9A409}"/>
              </a:ext>
            </a:extLst>
          </p:cNvPr>
          <p:cNvCxnSpPr/>
          <p:nvPr/>
        </p:nvCxnSpPr>
        <p:spPr>
          <a:xfrm>
            <a:off x="5631304" y="2662229"/>
            <a:ext cx="123849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6495A0F-4740-4C31-879F-8CDFD4373686}"/>
              </a:ext>
            </a:extLst>
          </p:cNvPr>
          <p:cNvSpPr/>
          <p:nvPr/>
        </p:nvSpPr>
        <p:spPr>
          <a:xfrm>
            <a:off x="7571505" y="1232703"/>
            <a:ext cx="1203767" cy="1581912"/>
          </a:xfrm>
          <a:prstGeom prst="rect">
            <a:avLst/>
          </a:prstGeom>
          <a:solidFill>
            <a:srgbClr val="BDFFBD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</a:p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F6FB9546-367A-4A24-8822-BC36CEE9EF69}"/>
              </a:ext>
            </a:extLst>
          </p:cNvPr>
          <p:cNvCxnSpPr/>
          <p:nvPr/>
        </p:nvCxnSpPr>
        <p:spPr>
          <a:xfrm>
            <a:off x="7559929" y="2662229"/>
            <a:ext cx="123849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60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B3BEC49-07D4-45D1-A6EF-30C6E08E9206}"/>
              </a:ext>
            </a:extLst>
          </p:cNvPr>
          <p:cNvSpPr/>
          <p:nvPr/>
        </p:nvSpPr>
        <p:spPr>
          <a:xfrm>
            <a:off x="34727" y="293187"/>
            <a:ext cx="10567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4000" b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4000" b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  <a:ea typeface="Times New Roman" panose="02020603050405020304" pitchFamily="18" charset="0"/>
              </a:rPr>
              <a:t>o « ¬</a:t>
            </a:r>
            <a:endParaRPr lang="en-US" sz="4000" b="1" dirty="0">
              <a:solidFill>
                <a:srgbClr val="FF0000"/>
              </a:solidFill>
              <a:effectLst/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590070A-8378-41E4-B79C-5018A897A3A5}"/>
              </a:ext>
            </a:extLst>
          </p:cNvPr>
          <p:cNvSpPr/>
          <p:nvPr/>
        </p:nvSpPr>
        <p:spPr>
          <a:xfrm>
            <a:off x="2353518" y="2039422"/>
            <a:ext cx="6211749" cy="1581913"/>
          </a:xfrm>
          <a:prstGeom prst="roundRect">
            <a:avLst/>
          </a:prstGeom>
          <a:solidFill>
            <a:srgbClr val="BDFF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altLang="en-US" sz="40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75BA001-6688-4800-AC7D-53484F9CC58D}"/>
              </a:ext>
            </a:extLst>
          </p:cNvPr>
          <p:cNvSpPr/>
          <p:nvPr/>
        </p:nvSpPr>
        <p:spPr>
          <a:xfrm>
            <a:off x="2706279" y="4658809"/>
            <a:ext cx="1203767" cy="15819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17000" b="1" dirty="0">
              <a:solidFill>
                <a:srgbClr val="FF0066"/>
              </a:solidFill>
              <a:latin typeface=".VnAvant" panose="020B7200000000000000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23" name="Text Box 9">
            <a:extLst>
              <a:ext uri="{FF2B5EF4-FFF2-40B4-BE49-F238E27FC236}">
                <a16:creationId xmlns="" xmlns:a16="http://schemas.microsoft.com/office/drawing/2014/main" id="{462B3D7A-0562-4E8A-890A-FF6767428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436" y="2920100"/>
            <a:ext cx="280927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="" xmlns:a16="http://schemas.microsoft.com/office/drawing/2014/main" id="{B482A767-4B29-43EB-AD12-14C03B77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364" y="2999483"/>
            <a:ext cx="280927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="" xmlns:a16="http://schemas.microsoft.com/office/drawing/2014/main" id="{9AEB4948-C76A-41BB-87DE-AECF9BA45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1949" y="2999483"/>
            <a:ext cx="280927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0" b="1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26" name="Text Box 9">
            <a:extLst>
              <a:ext uri="{FF2B5EF4-FFF2-40B4-BE49-F238E27FC236}">
                <a16:creationId xmlns="" xmlns:a16="http://schemas.microsoft.com/office/drawing/2014/main" id="{B70DA779-0715-4B3E-AA29-B3BA11A86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436" y="2924615"/>
            <a:ext cx="280927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0" b="1" dirty="0">
                <a:solidFill>
                  <a:srgbClr val="FFFF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="" xmlns:a16="http://schemas.microsoft.com/office/drawing/2014/main" id="{CE903553-3B30-49EE-8FC7-59175879D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364" y="2979613"/>
            <a:ext cx="280927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0" b="1" dirty="0">
                <a:solidFill>
                  <a:srgbClr val="FFFF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="" xmlns:a16="http://schemas.microsoft.com/office/drawing/2014/main" id="{B1142A23-30CF-4A34-8A0C-81DEE94F6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1949" y="2979613"/>
            <a:ext cx="280927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0" b="1" dirty="0">
                <a:solidFill>
                  <a:srgbClr val="FFFF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88078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F03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F03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D163ABF-9EA6-43EA-B972-54762BBF5D14}"/>
              </a:ext>
            </a:extLst>
          </p:cNvPr>
          <p:cNvSpPr/>
          <p:nvPr/>
        </p:nvSpPr>
        <p:spPr>
          <a:xfrm>
            <a:off x="-1498441" y="213760"/>
            <a:ext cx="91555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  <a:ea typeface="Times New Roman" panose="02020603050405020304" pitchFamily="18" charset="0"/>
              </a:rPr>
              <a:t>o « ¬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800" b="1" dirty="0">
                <a:solidFill>
                  <a:srgbClr val="FF0066"/>
                </a:solidFill>
                <a:latin typeface=".VnAvant" panose="020B7200000000000000" pitchFamily="34" charset="0"/>
                <a:ea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0066"/>
              </a:solidFill>
              <a:effectLst/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  <p:pic>
        <p:nvPicPr>
          <p:cNvPr id="17" name="Picture 16" descr="A picture containing drawing, flower, necklace&#10;&#10;Description automatically generated">
            <a:extLst>
              <a:ext uri="{FF2B5EF4-FFF2-40B4-BE49-F238E27FC236}">
                <a16:creationId xmlns="" xmlns:a16="http://schemas.microsoft.com/office/drawing/2014/main" id="{0873305F-B1F9-41D8-8629-CF09FE379A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446" y="5198007"/>
            <a:ext cx="3280554" cy="166251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DF3D2B9-896D-47EC-AB38-9D784B8F9EFE}"/>
              </a:ext>
            </a:extLst>
          </p:cNvPr>
          <p:cNvSpPr/>
          <p:nvPr/>
        </p:nvSpPr>
        <p:spPr>
          <a:xfrm>
            <a:off x="6865229" y="239001"/>
            <a:ext cx="1203767" cy="1581912"/>
          </a:xfrm>
          <a:prstGeom prst="rect">
            <a:avLst/>
          </a:prstGeom>
          <a:solidFill>
            <a:srgbClr val="BDFFBD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9E5A19A-5FAE-4446-8635-70A809145483}"/>
              </a:ext>
            </a:extLst>
          </p:cNvPr>
          <p:cNvCxnSpPr>
            <a:cxnSpLocks/>
          </p:cNvCxnSpPr>
          <p:nvPr/>
        </p:nvCxnSpPr>
        <p:spPr>
          <a:xfrm>
            <a:off x="6853653" y="1668527"/>
            <a:ext cx="123849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963A1DA-B12F-4B3F-98B1-D99DD8207E0C}"/>
              </a:ext>
            </a:extLst>
          </p:cNvPr>
          <p:cNvSpPr/>
          <p:nvPr/>
        </p:nvSpPr>
        <p:spPr>
          <a:xfrm>
            <a:off x="8841131" y="239001"/>
            <a:ext cx="1203767" cy="1581912"/>
          </a:xfrm>
          <a:prstGeom prst="rect">
            <a:avLst/>
          </a:prstGeom>
          <a:solidFill>
            <a:srgbClr val="BDFFBD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3A27668-52AC-4236-9909-9046EC03F06C}"/>
              </a:ext>
            </a:extLst>
          </p:cNvPr>
          <p:cNvCxnSpPr/>
          <p:nvPr/>
        </p:nvCxnSpPr>
        <p:spPr>
          <a:xfrm>
            <a:off x="8829555" y="1668527"/>
            <a:ext cx="123849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0EAB2D4-EA60-400C-BC18-3CB491149D25}"/>
              </a:ext>
            </a:extLst>
          </p:cNvPr>
          <p:cNvSpPr/>
          <p:nvPr/>
        </p:nvSpPr>
        <p:spPr>
          <a:xfrm>
            <a:off x="10769756" y="239001"/>
            <a:ext cx="1203767" cy="1581912"/>
          </a:xfrm>
          <a:prstGeom prst="rect">
            <a:avLst/>
          </a:prstGeom>
          <a:solidFill>
            <a:srgbClr val="BDFFBD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01F05980-6466-4232-AE94-AB5268847AD0}"/>
              </a:ext>
            </a:extLst>
          </p:cNvPr>
          <p:cNvCxnSpPr/>
          <p:nvPr/>
        </p:nvCxnSpPr>
        <p:spPr>
          <a:xfrm>
            <a:off x="10758180" y="1668527"/>
            <a:ext cx="123849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9">
            <a:extLst>
              <a:ext uri="{FF2B5EF4-FFF2-40B4-BE49-F238E27FC236}">
                <a16:creationId xmlns="" xmlns:a16="http://schemas.microsoft.com/office/drawing/2014/main" id="{5529CEB7-F245-49C2-A523-CAE202094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75" y="2700637"/>
            <a:ext cx="280927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="" xmlns:a16="http://schemas.microsoft.com/office/drawing/2014/main" id="{D4A7847A-6E07-4397-9B07-39AC75662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347" y="2725220"/>
            <a:ext cx="280927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="" xmlns:a16="http://schemas.microsoft.com/office/drawing/2014/main" id="{B05C8A12-D4F2-41F1-B978-A0705CE9F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143" y="2799977"/>
            <a:ext cx="280927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="" xmlns:a16="http://schemas.microsoft.com/office/drawing/2014/main" id="{BBF3EBD0-F1D2-4211-ACEB-B8BDDF528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347" y="2724197"/>
            <a:ext cx="280927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50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="" xmlns:a16="http://schemas.microsoft.com/office/drawing/2014/main" id="{17DA4959-0A5C-415A-B322-D26230B18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143" y="2798954"/>
            <a:ext cx="280927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50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1730540-1528-4375-B176-DA85D5CDFAAB}"/>
              </a:ext>
            </a:extLst>
          </p:cNvPr>
          <p:cNvSpPr/>
          <p:nvPr/>
        </p:nvSpPr>
        <p:spPr>
          <a:xfrm>
            <a:off x="7379542" y="3938920"/>
            <a:ext cx="477487" cy="4745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797DBE2-1E5C-4E5A-9F07-9BEF46444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708" y="3429000"/>
            <a:ext cx="1425063" cy="6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1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="" xmlns:a16="http://schemas.microsoft.com/office/drawing/2014/main" id="{E649CC07-60B6-49F4-9C50-243173653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92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53539B2-1FAC-464B-BB43-EA6F5509B33A}"/>
              </a:ext>
            </a:extLst>
          </p:cNvPr>
          <p:cNvSpPr/>
          <p:nvPr/>
        </p:nvSpPr>
        <p:spPr>
          <a:xfrm>
            <a:off x="1391920" y="2300533"/>
            <a:ext cx="91555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8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8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8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8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endParaRPr lang="en-US" sz="8800" b="1" dirty="0">
              <a:solidFill>
                <a:srgbClr val="FF0000"/>
              </a:solidFill>
              <a:effectLst/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, drawing&#10;&#10;Description automatically generated">
            <a:extLst>
              <a:ext uri="{FF2B5EF4-FFF2-40B4-BE49-F238E27FC236}">
                <a16:creationId xmlns="" xmlns:a16="http://schemas.microsoft.com/office/drawing/2014/main" id="{C9B2948A-59FF-4346-93BF-F17DDAB06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BCBA6C9-55B7-4B7A-8EA5-60F9E3D1A5F8}"/>
              </a:ext>
            </a:extLst>
          </p:cNvPr>
          <p:cNvSpPr/>
          <p:nvPr/>
        </p:nvSpPr>
        <p:spPr>
          <a:xfrm>
            <a:off x="736759" y="3557539"/>
            <a:ext cx="112418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endParaRPr lang="en-US" sz="4800" dirty="0">
              <a:solidFill>
                <a:srgbClr val="FF0066"/>
              </a:solidFill>
              <a:effectLst/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BE3A455-CA06-4C04-87DF-29D9DD7B23DE}"/>
              </a:ext>
            </a:extLst>
          </p:cNvPr>
          <p:cNvSpPr/>
          <p:nvPr/>
        </p:nvSpPr>
        <p:spPr>
          <a:xfrm>
            <a:off x="1376839" y="2617263"/>
            <a:ext cx="9155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ai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endParaRPr lang="en-US" sz="4800" b="1" dirty="0">
              <a:solidFill>
                <a:srgbClr val="FF0066"/>
              </a:solidFill>
              <a:effectLst/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5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plate&#10;&#10;Description automatically generated">
            <a:extLst>
              <a:ext uri="{FF2B5EF4-FFF2-40B4-BE49-F238E27FC236}">
                <a16:creationId xmlns="" xmlns:a16="http://schemas.microsoft.com/office/drawing/2014/main" id="{7C8DCF21-1E71-480D-80D3-48DF06F4B7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5188" r="6200" b="8931"/>
          <a:stretch/>
        </p:blipFill>
        <p:spPr>
          <a:xfrm>
            <a:off x="4155440" y="-111760"/>
            <a:ext cx="8036560" cy="6828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41EED9-D51A-4982-B160-FF469582312D}"/>
              </a:ext>
            </a:extLst>
          </p:cNvPr>
          <p:cNvSpPr txBox="1"/>
          <p:nvPr/>
        </p:nvSpPr>
        <p:spPr>
          <a:xfrm>
            <a:off x="5953459" y="1049704"/>
            <a:ext cx="20421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FF0066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A7B5A46-9F01-4378-B08F-3E2CB34BCDF1}"/>
              </a:ext>
            </a:extLst>
          </p:cNvPr>
          <p:cNvSpPr txBox="1"/>
          <p:nvPr/>
        </p:nvSpPr>
        <p:spPr>
          <a:xfrm>
            <a:off x="8442931" y="1297682"/>
            <a:ext cx="20421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FF0066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618F6F-16CC-47BC-A3F3-F75DE13F4A44}"/>
              </a:ext>
            </a:extLst>
          </p:cNvPr>
          <p:cNvSpPr txBox="1"/>
          <p:nvPr/>
        </p:nvSpPr>
        <p:spPr>
          <a:xfrm>
            <a:off x="7030569" y="3171605"/>
            <a:ext cx="20421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FF0066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559A174-28D5-4329-B412-7277122C8FEE}"/>
              </a:ext>
            </a:extLst>
          </p:cNvPr>
          <p:cNvSpPr/>
          <p:nvPr/>
        </p:nvSpPr>
        <p:spPr>
          <a:xfrm>
            <a:off x="-2179161" y="512852"/>
            <a:ext cx="91555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66"/>
                </a:solidFill>
                <a:latin typeface=".VnAvant" panose="020B7200000000000000" pitchFamily="34" charset="0"/>
              </a:rPr>
              <a:t>«</a:t>
            </a:r>
          </a:p>
          <a:p>
            <a:pPr algn="ctr"/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4800" b="1" dirty="0">
              <a:solidFill>
                <a:srgbClr val="FF0066"/>
              </a:solidFill>
              <a:effectLst/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0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table&#10;&#10;Description automatically generated">
            <a:extLst>
              <a:ext uri="{FF2B5EF4-FFF2-40B4-BE49-F238E27FC236}">
                <a16:creationId xmlns="" xmlns:a16="http://schemas.microsoft.com/office/drawing/2014/main" id="{BFAA81D7-BB01-4CE5-876A-6AD7FB608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66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81B7A9E-DA58-456C-A3D4-86CF8223BA2D}"/>
              </a:ext>
            </a:extLst>
          </p:cNvPr>
          <p:cNvSpPr/>
          <p:nvPr/>
        </p:nvSpPr>
        <p:spPr>
          <a:xfrm>
            <a:off x="-2311241" y="401092"/>
            <a:ext cx="91555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Đâu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66"/>
                </a:solidFill>
                <a:latin typeface=".VnAvant" panose="020B7200000000000000" pitchFamily="34" charset="0"/>
              </a:rPr>
              <a:t>o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?</a:t>
            </a:r>
            <a:endParaRPr lang="en-US" sz="4800" b="1" dirty="0">
              <a:solidFill>
                <a:srgbClr val="FF0066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4800" b="1" dirty="0">
              <a:solidFill>
                <a:srgbClr val="FF0066"/>
              </a:solidFill>
              <a:effectLst/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AA5E8FF-DDC2-42F5-8129-5B0A71A5014C}"/>
              </a:ext>
            </a:extLst>
          </p:cNvPr>
          <p:cNvSpPr/>
          <p:nvPr/>
        </p:nvSpPr>
        <p:spPr>
          <a:xfrm>
            <a:off x="1574800" y="1584960"/>
            <a:ext cx="7447280" cy="3302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02DE9DC-29FE-403B-89B3-25221B901EC9}"/>
              </a:ext>
            </a:extLst>
          </p:cNvPr>
          <p:cNvSpPr txBox="1"/>
          <p:nvPr/>
        </p:nvSpPr>
        <p:spPr>
          <a:xfrm>
            <a:off x="1767539" y="1569570"/>
            <a:ext cx="20421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404629A-E07F-4CB5-8475-6A79E487F849}"/>
              </a:ext>
            </a:extLst>
          </p:cNvPr>
          <p:cNvSpPr txBox="1"/>
          <p:nvPr/>
        </p:nvSpPr>
        <p:spPr>
          <a:xfrm>
            <a:off x="4185619" y="1584960"/>
            <a:ext cx="20421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0000FF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236663F-7E4D-4305-A9CC-48F74DCB00F9}"/>
              </a:ext>
            </a:extLst>
          </p:cNvPr>
          <p:cNvSpPr txBox="1"/>
          <p:nvPr/>
        </p:nvSpPr>
        <p:spPr>
          <a:xfrm>
            <a:off x="6844334" y="1584960"/>
            <a:ext cx="20421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0000FF"/>
                </a:solidFill>
                <a:latin typeface=".VnAvant" panose="020B7200000000000000" pitchFamily="34" charset="0"/>
              </a:rPr>
              <a:t>¬</a:t>
            </a:r>
          </a:p>
        </p:txBody>
      </p:sp>
    </p:spTree>
    <p:extLst>
      <p:ext uri="{BB962C8B-B14F-4D97-AF65-F5344CB8AC3E}">
        <p14:creationId xmlns:p14="http://schemas.microsoft.com/office/powerpoint/2010/main" val="281096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4D06EB03-9C52-4221-B0CA-23955F688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4A7318F-CC04-4ED0-A653-F274954E4FDA}"/>
              </a:ext>
            </a:extLst>
          </p:cNvPr>
          <p:cNvSpPr/>
          <p:nvPr/>
        </p:nvSpPr>
        <p:spPr>
          <a:xfrm>
            <a:off x="-1833721" y="523012"/>
            <a:ext cx="91555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chọn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66"/>
                </a:solidFill>
                <a:latin typeface=".VnAvant" panose="020B7200000000000000" pitchFamily="34" charset="0"/>
              </a:rPr>
              <a:t>¬</a:t>
            </a:r>
          </a:p>
          <a:p>
            <a:pPr algn="ctr"/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phát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âm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nhé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endParaRPr lang="en-US" sz="4800" b="1" dirty="0">
              <a:solidFill>
                <a:srgbClr val="FF0066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4800" b="1" dirty="0">
              <a:solidFill>
                <a:srgbClr val="FF0066"/>
              </a:solidFill>
              <a:effectLst/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="" xmlns:a16="http://schemas.microsoft.com/office/drawing/2014/main" id="{78919EC1-F311-4929-A4E0-92B1DE2B03DA}"/>
              </a:ext>
            </a:extLst>
          </p:cNvPr>
          <p:cNvSpPr/>
          <p:nvPr/>
        </p:nvSpPr>
        <p:spPr>
          <a:xfrm>
            <a:off x="3911600" y="2458720"/>
            <a:ext cx="7244080" cy="3738880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8EA465D-6E2A-4305-B6E3-EF739C639017}"/>
              </a:ext>
            </a:extLst>
          </p:cNvPr>
          <p:cNvSpPr txBox="1"/>
          <p:nvPr/>
        </p:nvSpPr>
        <p:spPr>
          <a:xfrm>
            <a:off x="8524241" y="3268022"/>
            <a:ext cx="20421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7030A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BE02AE7-99F4-4CCC-BB76-2476086E97C5}"/>
              </a:ext>
            </a:extLst>
          </p:cNvPr>
          <p:cNvSpPr txBox="1"/>
          <p:nvPr/>
        </p:nvSpPr>
        <p:spPr>
          <a:xfrm>
            <a:off x="6512560" y="2032813"/>
            <a:ext cx="20421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7030A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62BC41B-86AA-4E52-AA75-742602E1140F}"/>
              </a:ext>
            </a:extLst>
          </p:cNvPr>
          <p:cNvSpPr txBox="1"/>
          <p:nvPr/>
        </p:nvSpPr>
        <p:spPr>
          <a:xfrm>
            <a:off x="4658361" y="3197894"/>
            <a:ext cx="20421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</p:spTree>
    <p:extLst>
      <p:ext uri="{BB962C8B-B14F-4D97-AF65-F5344CB8AC3E}">
        <p14:creationId xmlns:p14="http://schemas.microsoft.com/office/powerpoint/2010/main" val="95615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E34A1951-9C2F-4032-B91B-E195B2748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3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A517768-024E-4F72-B399-3E3F1AB136EC}"/>
              </a:ext>
            </a:extLst>
          </p:cNvPr>
          <p:cNvSpPr/>
          <p:nvPr/>
        </p:nvSpPr>
        <p:spPr>
          <a:xfrm>
            <a:off x="1518212" y="1215183"/>
            <a:ext cx="9155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Hái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0066"/>
              </a:solidFill>
              <a:effectLst/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21806F7-743C-4E3A-B52A-DE515EA3E0A7}"/>
              </a:ext>
            </a:extLst>
          </p:cNvPr>
          <p:cNvSpPr/>
          <p:nvPr/>
        </p:nvSpPr>
        <p:spPr>
          <a:xfrm>
            <a:off x="950119" y="2274838"/>
            <a:ext cx="105205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cam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cam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cam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66"/>
                </a:solidFill>
                <a:latin typeface=".VnAvant" panose="020B7200000000000000" pitchFamily="34" charset="0"/>
              </a:rPr>
              <a:t>o « ¬</a:t>
            </a:r>
          </a:p>
          <a:p>
            <a:endParaRPr lang="en-US" sz="4800" b="1" dirty="0">
              <a:solidFill>
                <a:srgbClr val="FF0066"/>
              </a:solidFill>
              <a:latin typeface=".VnAvant" panose="020B7200000000000000" pitchFamily="34" charset="0"/>
            </a:endParaRPr>
          </a:p>
          <a:p>
            <a:endParaRPr lang="en-US" sz="4800" dirty="0">
              <a:solidFill>
                <a:srgbClr val="FF0066"/>
              </a:solidFill>
              <a:effectLst/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2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FB4269-3F25-4017-A4AB-DA8CF3C35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9" y="136362"/>
            <a:ext cx="5738169" cy="68477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3DC8346-AC89-485A-901E-D9E95764B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82" y="187108"/>
            <a:ext cx="5664708" cy="68580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AAF0F766-7C56-4826-A4C8-0595AC2CEC00}"/>
              </a:ext>
            </a:extLst>
          </p:cNvPr>
          <p:cNvGrpSpPr/>
          <p:nvPr/>
        </p:nvGrpSpPr>
        <p:grpSpPr>
          <a:xfrm>
            <a:off x="2119719" y="409333"/>
            <a:ext cx="1386098" cy="1648507"/>
            <a:chOff x="2119719" y="409333"/>
            <a:chExt cx="1386098" cy="1648507"/>
          </a:xfrm>
        </p:grpSpPr>
        <p:pic>
          <p:nvPicPr>
            <p:cNvPr id="13" name="Picture 12" descr="A picture containing table, sitting, yellow, food&#10;&#10;Description automatically generated">
              <a:extLst>
                <a:ext uri="{FF2B5EF4-FFF2-40B4-BE49-F238E27FC236}">
                  <a16:creationId xmlns="" xmlns:a16="http://schemas.microsoft.com/office/drawing/2014/main" id="{5F66AF15-C47B-4C5D-A7DE-A8640067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719" y="409333"/>
              <a:ext cx="1386098" cy="164850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BA00D60-B7B5-4F67-88A7-1816B7DF7202}"/>
                </a:ext>
              </a:extLst>
            </p:cNvPr>
            <p:cNvSpPr txBox="1"/>
            <p:nvPr/>
          </p:nvSpPr>
          <p:spPr>
            <a:xfrm>
              <a:off x="2457716" y="852358"/>
              <a:ext cx="9065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.VnAvant" panose="020B7200000000000000" pitchFamily="34" charset="0"/>
                </a:rPr>
                <a:t>­a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6D6FD044-E4F9-4A0D-B157-2209677A9991}"/>
              </a:ext>
            </a:extLst>
          </p:cNvPr>
          <p:cNvGrpSpPr/>
          <p:nvPr/>
        </p:nvGrpSpPr>
        <p:grpSpPr>
          <a:xfrm>
            <a:off x="4695664" y="1977999"/>
            <a:ext cx="1386098" cy="1648507"/>
            <a:chOff x="4695664" y="1977999"/>
            <a:chExt cx="1386098" cy="1648507"/>
          </a:xfrm>
        </p:grpSpPr>
        <p:pic>
          <p:nvPicPr>
            <p:cNvPr id="16" name="Picture 15" descr="A picture containing table, sitting, yellow, food&#10;&#10;Description automatically generated">
              <a:extLst>
                <a:ext uri="{FF2B5EF4-FFF2-40B4-BE49-F238E27FC236}">
                  <a16:creationId xmlns="" xmlns:a16="http://schemas.microsoft.com/office/drawing/2014/main" id="{FD264C91-EB8F-4C04-A373-C3A0CD89B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664" y="1977999"/>
              <a:ext cx="1386098" cy="164850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02F841EB-62A0-4B92-BFC2-4D44302B7186}"/>
                </a:ext>
              </a:extLst>
            </p:cNvPr>
            <p:cNvSpPr txBox="1"/>
            <p:nvPr/>
          </p:nvSpPr>
          <p:spPr>
            <a:xfrm>
              <a:off x="5044782" y="2417008"/>
              <a:ext cx="9065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.VnAvant" panose="020B7200000000000000" pitchFamily="34" charset="0"/>
                </a:rPr>
                <a:t>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63FB08D9-D1D1-4A13-839B-228A97C14156}"/>
              </a:ext>
            </a:extLst>
          </p:cNvPr>
          <p:cNvGrpSpPr/>
          <p:nvPr/>
        </p:nvGrpSpPr>
        <p:grpSpPr>
          <a:xfrm>
            <a:off x="6538694" y="2657604"/>
            <a:ext cx="1386098" cy="1648507"/>
            <a:chOff x="6538694" y="2657604"/>
            <a:chExt cx="1386098" cy="1648507"/>
          </a:xfrm>
        </p:grpSpPr>
        <p:pic>
          <p:nvPicPr>
            <p:cNvPr id="17" name="Picture 16" descr="A picture containing table, sitting, yellow, food&#10;&#10;Description automatically generated">
              <a:extLst>
                <a:ext uri="{FF2B5EF4-FFF2-40B4-BE49-F238E27FC236}">
                  <a16:creationId xmlns="" xmlns:a16="http://schemas.microsoft.com/office/drawing/2014/main" id="{7F2F8858-D462-495F-B7E2-169BB5E70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694" y="2657604"/>
              <a:ext cx="1386098" cy="164850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4FDC076-709F-47BD-9788-B37D88629CE1}"/>
                </a:ext>
              </a:extLst>
            </p:cNvPr>
            <p:cNvSpPr txBox="1"/>
            <p:nvPr/>
          </p:nvSpPr>
          <p:spPr>
            <a:xfrm>
              <a:off x="6915733" y="3095059"/>
              <a:ext cx="9065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.VnAvant" panose="020B7200000000000000" pitchFamily="34" charset="0"/>
                </a:rPr>
                <a:t>­e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01AAEFCF-90E8-4C02-93BB-185DA468D9CA}"/>
              </a:ext>
            </a:extLst>
          </p:cNvPr>
          <p:cNvGrpSpPr/>
          <p:nvPr/>
        </p:nvGrpSpPr>
        <p:grpSpPr>
          <a:xfrm>
            <a:off x="9738235" y="626094"/>
            <a:ext cx="1386098" cy="1648507"/>
            <a:chOff x="9738235" y="626094"/>
            <a:chExt cx="1386098" cy="1648507"/>
          </a:xfrm>
        </p:grpSpPr>
        <p:pic>
          <p:nvPicPr>
            <p:cNvPr id="20" name="Picture 19" descr="A picture containing table, sitting, yellow, food&#10;&#10;Description automatically generated">
              <a:extLst>
                <a:ext uri="{FF2B5EF4-FFF2-40B4-BE49-F238E27FC236}">
                  <a16:creationId xmlns="" xmlns:a16="http://schemas.microsoft.com/office/drawing/2014/main" id="{156C6351-C729-4A44-891A-6B547F2E8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8235" y="626094"/>
              <a:ext cx="1386098" cy="164850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58DB31B3-950C-4B47-BE02-4BB09AE2EECC}"/>
                </a:ext>
              </a:extLst>
            </p:cNvPr>
            <p:cNvSpPr txBox="1"/>
            <p:nvPr/>
          </p:nvSpPr>
          <p:spPr>
            <a:xfrm>
              <a:off x="10121865" y="1084924"/>
              <a:ext cx="9065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.VnAvant" panose="020B7200000000000000" pitchFamily="34" charset="0"/>
                </a:rPr>
                <a:t>b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222A7ED3-5F71-4374-BED2-FEF70CC65045}"/>
              </a:ext>
            </a:extLst>
          </p:cNvPr>
          <p:cNvGrpSpPr/>
          <p:nvPr/>
        </p:nvGrpSpPr>
        <p:grpSpPr>
          <a:xfrm>
            <a:off x="5051415" y="4737793"/>
            <a:ext cx="2491637" cy="2260960"/>
            <a:chOff x="5051415" y="4465654"/>
            <a:chExt cx="2491637" cy="2533099"/>
          </a:xfrm>
        </p:grpSpPr>
        <p:pic>
          <p:nvPicPr>
            <p:cNvPr id="50" name="Picture 49" descr="A basket with a basketball&#10;&#10;Description automatically generated">
              <a:extLst>
                <a:ext uri="{FF2B5EF4-FFF2-40B4-BE49-F238E27FC236}">
                  <a16:creationId xmlns="" xmlns:a16="http://schemas.microsoft.com/office/drawing/2014/main" id="{57737080-B4C6-4615-9F60-4894554A2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1415" y="4465654"/>
              <a:ext cx="2491637" cy="249163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3DC962C6-78B6-430F-8891-B4EAF51666E9}"/>
                </a:ext>
              </a:extLst>
            </p:cNvPr>
            <p:cNvSpPr txBox="1"/>
            <p:nvPr/>
          </p:nvSpPr>
          <p:spPr>
            <a:xfrm>
              <a:off x="5885808" y="5983090"/>
              <a:ext cx="10155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0000FF"/>
                  </a:solidFill>
                  <a:latin typeface=".VnAvant" panose="020B7200000000000000" pitchFamily="34" charset="0"/>
                </a:rPr>
                <a:t>o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4A51C9D5-7E2E-4339-9BC5-DC9E4B2B77F5}"/>
              </a:ext>
            </a:extLst>
          </p:cNvPr>
          <p:cNvGrpSpPr/>
          <p:nvPr/>
        </p:nvGrpSpPr>
        <p:grpSpPr>
          <a:xfrm>
            <a:off x="-33921" y="4583400"/>
            <a:ext cx="2491637" cy="2470776"/>
            <a:chOff x="-33921" y="4522989"/>
            <a:chExt cx="2491637" cy="2531187"/>
          </a:xfrm>
        </p:grpSpPr>
        <p:pic>
          <p:nvPicPr>
            <p:cNvPr id="47" name="Picture 46" descr="A basket with a basketball&#10;&#10;Description automatically generated">
              <a:extLst>
                <a:ext uri="{FF2B5EF4-FFF2-40B4-BE49-F238E27FC236}">
                  <a16:creationId xmlns="" xmlns:a16="http://schemas.microsoft.com/office/drawing/2014/main" id="{89B32F52-CD8F-403C-ADA4-79745433F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921" y="4522989"/>
              <a:ext cx="2491637" cy="2491637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7E92951B-2D2F-40BB-8261-A61AD0040B95}"/>
                </a:ext>
              </a:extLst>
            </p:cNvPr>
            <p:cNvSpPr txBox="1"/>
            <p:nvPr/>
          </p:nvSpPr>
          <p:spPr>
            <a:xfrm>
              <a:off x="822500" y="6038513"/>
              <a:ext cx="10155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0000FF"/>
                  </a:solidFill>
                  <a:latin typeface=".VnAvant" panose="020B7200000000000000" pitchFamily="34" charset="0"/>
                </a:rPr>
                <a:t>¬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CFF86FA7-CB09-4BB1-AD04-16FA49B93693}"/>
              </a:ext>
            </a:extLst>
          </p:cNvPr>
          <p:cNvGrpSpPr/>
          <p:nvPr/>
        </p:nvGrpSpPr>
        <p:grpSpPr>
          <a:xfrm>
            <a:off x="9850627" y="4583400"/>
            <a:ext cx="2491637" cy="2470776"/>
            <a:chOff x="9850627" y="4485340"/>
            <a:chExt cx="2491637" cy="2568836"/>
          </a:xfrm>
        </p:grpSpPr>
        <p:pic>
          <p:nvPicPr>
            <p:cNvPr id="54" name="Picture 53" descr="A basket with a basketball&#10;&#10;Description automatically generated">
              <a:extLst>
                <a:ext uri="{FF2B5EF4-FFF2-40B4-BE49-F238E27FC236}">
                  <a16:creationId xmlns="" xmlns:a16="http://schemas.microsoft.com/office/drawing/2014/main" id="{E9A7EE89-212D-40F4-9DEF-3C53A1414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627" y="4485340"/>
              <a:ext cx="2491637" cy="249163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8A1B3EFE-FED4-4CAC-BADE-611D073473DA}"/>
                </a:ext>
              </a:extLst>
            </p:cNvPr>
            <p:cNvSpPr txBox="1"/>
            <p:nvPr/>
          </p:nvSpPr>
          <p:spPr>
            <a:xfrm>
              <a:off x="10700657" y="6038513"/>
              <a:ext cx="9020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0000FF"/>
                  </a:solidFill>
                  <a:latin typeface=".VnAvant" panose="020B7200000000000000" pitchFamily="34" charset="0"/>
                </a:rPr>
                <a:t>«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EBD0ECE9-C4F7-4CB4-A4B3-E38635E4B586}"/>
              </a:ext>
            </a:extLst>
          </p:cNvPr>
          <p:cNvGrpSpPr/>
          <p:nvPr/>
        </p:nvGrpSpPr>
        <p:grpSpPr>
          <a:xfrm>
            <a:off x="1089388" y="1353353"/>
            <a:ext cx="1386098" cy="1648507"/>
            <a:chOff x="1089388" y="1353353"/>
            <a:chExt cx="1386098" cy="1648507"/>
          </a:xfrm>
        </p:grpSpPr>
        <p:pic>
          <p:nvPicPr>
            <p:cNvPr id="3" name="Picture 2" descr="A picture containing table, sitting, yellow, food&#10;&#10;Description automatically generated">
              <a:extLst>
                <a:ext uri="{FF2B5EF4-FFF2-40B4-BE49-F238E27FC236}">
                  <a16:creationId xmlns="" xmlns:a16="http://schemas.microsoft.com/office/drawing/2014/main" id="{45801CCA-ED7E-4C97-ADAB-E1CE03473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388" y="1353353"/>
              <a:ext cx="1386098" cy="164850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ACBE068-1582-425F-9594-E825C0AEDA17}"/>
                </a:ext>
              </a:extLst>
            </p:cNvPr>
            <p:cNvSpPr txBox="1"/>
            <p:nvPr/>
          </p:nvSpPr>
          <p:spPr>
            <a:xfrm>
              <a:off x="1426670" y="1759466"/>
              <a:ext cx="9065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.VnAvant" panose="020B7200000000000000" pitchFamily="34" charset="0"/>
                </a:rPr>
                <a:t>­¬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DFD3713B-BEEE-49EB-9EFD-4C8E038E2768}"/>
              </a:ext>
            </a:extLst>
          </p:cNvPr>
          <p:cNvGrpSpPr/>
          <p:nvPr/>
        </p:nvGrpSpPr>
        <p:grpSpPr>
          <a:xfrm>
            <a:off x="2972269" y="1668323"/>
            <a:ext cx="1386098" cy="1648507"/>
            <a:chOff x="2972269" y="1668323"/>
            <a:chExt cx="1386098" cy="1648507"/>
          </a:xfrm>
        </p:grpSpPr>
        <p:pic>
          <p:nvPicPr>
            <p:cNvPr id="14" name="Picture 13" descr="A picture containing table, sitting, yellow, food&#10;&#10;Description automatically generated">
              <a:extLst>
                <a:ext uri="{FF2B5EF4-FFF2-40B4-BE49-F238E27FC236}">
                  <a16:creationId xmlns="" xmlns:a16="http://schemas.microsoft.com/office/drawing/2014/main" id="{B22B71B5-0925-431B-B53D-F2CB6AAA7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269" y="1668323"/>
              <a:ext cx="1386098" cy="164850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64A85930-E1ED-404C-9D64-10F9AFF94257}"/>
                </a:ext>
              </a:extLst>
            </p:cNvPr>
            <p:cNvSpPr txBox="1"/>
            <p:nvPr/>
          </p:nvSpPr>
          <p:spPr>
            <a:xfrm>
              <a:off x="3376809" y="2070308"/>
              <a:ext cx="9065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.VnAvant" panose="020B7200000000000000" pitchFamily="34" charset="0"/>
                </a:rPr>
                <a:t>o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B19C85F3-D9BA-4B90-97A9-625CF2FA532C}"/>
              </a:ext>
            </a:extLst>
          </p:cNvPr>
          <p:cNvGrpSpPr/>
          <p:nvPr/>
        </p:nvGrpSpPr>
        <p:grpSpPr>
          <a:xfrm>
            <a:off x="4198866" y="618790"/>
            <a:ext cx="1386098" cy="1648507"/>
            <a:chOff x="4198866" y="618790"/>
            <a:chExt cx="1386098" cy="1648507"/>
          </a:xfrm>
        </p:grpSpPr>
        <p:pic>
          <p:nvPicPr>
            <p:cNvPr id="15" name="Picture 14" descr="A picture containing table, sitting, yellow, food&#10;&#10;Description automatically generated">
              <a:extLst>
                <a:ext uri="{FF2B5EF4-FFF2-40B4-BE49-F238E27FC236}">
                  <a16:creationId xmlns="" xmlns:a16="http://schemas.microsoft.com/office/drawing/2014/main" id="{E9D9B7CE-F809-4663-B8B2-DD837C18C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866" y="618790"/>
              <a:ext cx="1386098" cy="164850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365655E-07C7-4CD9-878E-E065D0D30DEA}"/>
                </a:ext>
              </a:extLst>
            </p:cNvPr>
            <p:cNvSpPr txBox="1"/>
            <p:nvPr/>
          </p:nvSpPr>
          <p:spPr>
            <a:xfrm>
              <a:off x="4598128" y="1064281"/>
              <a:ext cx="9065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.VnAvant" panose="020B7200000000000000" pitchFamily="34" charset="0"/>
                </a:rPr>
                <a:t>«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6F44564F-36A7-4DA7-8547-04AA81A1023E}"/>
              </a:ext>
            </a:extLst>
          </p:cNvPr>
          <p:cNvGrpSpPr/>
          <p:nvPr/>
        </p:nvGrpSpPr>
        <p:grpSpPr>
          <a:xfrm>
            <a:off x="6996003" y="935212"/>
            <a:ext cx="1386098" cy="1648507"/>
            <a:chOff x="6996003" y="935212"/>
            <a:chExt cx="1386098" cy="1648507"/>
          </a:xfrm>
        </p:grpSpPr>
        <p:pic>
          <p:nvPicPr>
            <p:cNvPr id="18" name="Picture 17" descr="A picture containing table, sitting, yellow, food&#10;&#10;Description automatically generated">
              <a:extLst>
                <a:ext uri="{FF2B5EF4-FFF2-40B4-BE49-F238E27FC236}">
                  <a16:creationId xmlns="" xmlns:a16="http://schemas.microsoft.com/office/drawing/2014/main" id="{D6D9BD74-8F74-4E4D-A4F7-A52839F61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6003" y="935212"/>
              <a:ext cx="1386098" cy="164850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7ACD05E9-C7C9-48E0-A6D0-F9E34FADBF97}"/>
                </a:ext>
              </a:extLst>
            </p:cNvPr>
            <p:cNvSpPr txBox="1"/>
            <p:nvPr/>
          </p:nvSpPr>
          <p:spPr>
            <a:xfrm>
              <a:off x="7331860" y="1338936"/>
              <a:ext cx="9065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.VnAvant" panose="020B7200000000000000" pitchFamily="34" charset="0"/>
                </a:rPr>
                <a:t>­¬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B201DB75-6812-45C8-B047-C500C048F56C}"/>
              </a:ext>
            </a:extLst>
          </p:cNvPr>
          <p:cNvGrpSpPr/>
          <p:nvPr/>
        </p:nvGrpSpPr>
        <p:grpSpPr>
          <a:xfrm>
            <a:off x="8382101" y="1255691"/>
            <a:ext cx="1386098" cy="1648507"/>
            <a:chOff x="8382101" y="1255691"/>
            <a:chExt cx="1386098" cy="1648507"/>
          </a:xfrm>
        </p:grpSpPr>
        <p:pic>
          <p:nvPicPr>
            <p:cNvPr id="19" name="Picture 18" descr="A picture containing table, sitting, yellow, food&#10;&#10;Description automatically generated">
              <a:extLst>
                <a:ext uri="{FF2B5EF4-FFF2-40B4-BE49-F238E27FC236}">
                  <a16:creationId xmlns="" xmlns:a16="http://schemas.microsoft.com/office/drawing/2014/main" id="{F52E4869-D1EA-4C30-9D30-13F92E59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101" y="1255691"/>
              <a:ext cx="1386098" cy="164850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CA1FEDC1-27C4-4AF6-A852-CE10ACD85C3D}"/>
                </a:ext>
              </a:extLst>
            </p:cNvPr>
            <p:cNvSpPr txBox="1"/>
            <p:nvPr/>
          </p:nvSpPr>
          <p:spPr>
            <a:xfrm>
              <a:off x="8725421" y="1757281"/>
              <a:ext cx="9065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.VnAvant" panose="020B7200000000000000" pitchFamily="34" charset="0"/>
                </a:rPr>
                <a:t>«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FA03B5EA-B0AF-405D-B565-6A1A313B078C}"/>
              </a:ext>
            </a:extLst>
          </p:cNvPr>
          <p:cNvGrpSpPr/>
          <p:nvPr/>
        </p:nvGrpSpPr>
        <p:grpSpPr>
          <a:xfrm>
            <a:off x="10007608" y="2100587"/>
            <a:ext cx="1386098" cy="1648507"/>
            <a:chOff x="10007608" y="2100587"/>
            <a:chExt cx="1386098" cy="1648507"/>
          </a:xfrm>
        </p:grpSpPr>
        <p:pic>
          <p:nvPicPr>
            <p:cNvPr id="21" name="Picture 20" descr="A picture containing table, sitting, yellow, food&#10;&#10;Description automatically generated">
              <a:extLst>
                <a:ext uri="{FF2B5EF4-FFF2-40B4-BE49-F238E27FC236}">
                  <a16:creationId xmlns="" xmlns:a16="http://schemas.microsoft.com/office/drawing/2014/main" id="{F66ACD24-6DCF-4D86-9BE5-3A73B51FD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608" y="2100587"/>
              <a:ext cx="1386098" cy="164850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BE2971DD-8711-460B-AAE2-336D69C8D45F}"/>
                </a:ext>
              </a:extLst>
            </p:cNvPr>
            <p:cNvSpPr txBox="1"/>
            <p:nvPr/>
          </p:nvSpPr>
          <p:spPr>
            <a:xfrm>
              <a:off x="10364873" y="2481500"/>
              <a:ext cx="9065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.VnAvant" panose="020B7200000000000000" pitchFamily="34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565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0.07877 0.53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18073 0.49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47071 0.631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9" y="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49805 0.588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09" y="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9766 0.538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2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32591 0.419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, light&#10;&#10;Description automatically generated">
            <a:extLst>
              <a:ext uri="{FF2B5EF4-FFF2-40B4-BE49-F238E27FC236}">
                <a16:creationId xmlns="" xmlns:a16="http://schemas.microsoft.com/office/drawing/2014/main" id="{A30F8008-2363-4E19-85AC-FE09165A8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49" y="5534612"/>
            <a:ext cx="7541501" cy="1323388"/>
          </a:xfrm>
          <a:prstGeom prst="rect">
            <a:avLst/>
          </a:prstGeom>
        </p:spPr>
      </p:pic>
      <p:sp>
        <p:nvSpPr>
          <p:cNvPr id="8" name="Text Box 13">
            <a:extLst>
              <a:ext uri="{FF2B5EF4-FFF2-40B4-BE49-F238E27FC236}">
                <a16:creationId xmlns="" xmlns:a16="http://schemas.microsoft.com/office/drawing/2014/main" id="{2B8EA051-3ED2-407F-ABD7-8BD1BDD2E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456" y="5915699"/>
            <a:ext cx="76708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200" b="1" dirty="0">
                <a:solidFill>
                  <a:srgbClr val="00FF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7D0A815-8D9F-EB42-473A-07F1069D3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6089"/>
            <a:ext cx="8929511" cy="540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9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="" xmlns:a16="http://schemas.microsoft.com/office/drawing/2014/main" id="{32392021-60FA-4870-9AF2-3D202E707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3"/>
          <a:stretch/>
        </p:blipFill>
        <p:spPr>
          <a:xfrm>
            <a:off x="-106797" y="43021"/>
            <a:ext cx="12298797" cy="67719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780D12-7922-4A44-AFE0-30DBF15FF70D}"/>
              </a:ext>
            </a:extLst>
          </p:cNvPr>
          <p:cNvSpPr txBox="1"/>
          <p:nvPr/>
        </p:nvSpPr>
        <p:spPr>
          <a:xfrm>
            <a:off x="3457172" y="1216223"/>
            <a:ext cx="8465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00FF"/>
                </a:solidFill>
              </a:rPr>
              <a:t>Chữ</a:t>
            </a:r>
            <a:r>
              <a:rPr lang="en-US" sz="6600" b="1" dirty="0">
                <a:solidFill>
                  <a:srgbClr val="0000FF"/>
                </a:solidFill>
              </a:rPr>
              <a:t> </a:t>
            </a:r>
            <a:r>
              <a:rPr lang="en-US" sz="6600" b="1" dirty="0" err="1">
                <a:solidFill>
                  <a:srgbClr val="0000FF"/>
                </a:solidFill>
              </a:rPr>
              <a:t>cái</a:t>
            </a:r>
            <a:r>
              <a:rPr lang="en-US" sz="6600" b="1" dirty="0">
                <a:solidFill>
                  <a:srgbClr val="0000FF"/>
                </a:solidFill>
              </a:rPr>
              <a:t> </a:t>
            </a:r>
            <a:r>
              <a:rPr lang="en-US" sz="6600" b="1" dirty="0" err="1">
                <a:solidFill>
                  <a:srgbClr val="0000FF"/>
                </a:solidFill>
              </a:rPr>
              <a:t>vừa</a:t>
            </a:r>
            <a:r>
              <a:rPr lang="en-US" sz="6600" b="1" dirty="0">
                <a:solidFill>
                  <a:srgbClr val="0000FF"/>
                </a:solidFill>
              </a:rPr>
              <a:t> </a:t>
            </a:r>
            <a:r>
              <a:rPr lang="en-US" sz="6600" b="1" dirty="0" err="1">
                <a:solidFill>
                  <a:srgbClr val="0000FF"/>
                </a:solidFill>
              </a:rPr>
              <a:t>học</a:t>
            </a:r>
            <a:endParaRPr lang="en-US" sz="6600" b="1" dirty="0">
              <a:solidFill>
                <a:srgbClr val="0000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13CCBEE-11A3-4B60-8DD3-841AE5C0AE13}"/>
              </a:ext>
            </a:extLst>
          </p:cNvPr>
          <p:cNvSpPr txBox="1"/>
          <p:nvPr/>
        </p:nvSpPr>
        <p:spPr>
          <a:xfrm>
            <a:off x="2354812" y="2074783"/>
            <a:ext cx="20421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FF0066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66CF79D-A426-4108-BEAB-3ED17810DFCE}"/>
              </a:ext>
            </a:extLst>
          </p:cNvPr>
          <p:cNvSpPr txBox="1"/>
          <p:nvPr/>
        </p:nvSpPr>
        <p:spPr>
          <a:xfrm>
            <a:off x="4974563" y="2074783"/>
            <a:ext cx="20421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FF0066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85292AC-EA6C-4C95-8C3B-D9E2FB0AF5DB}"/>
              </a:ext>
            </a:extLst>
          </p:cNvPr>
          <p:cNvSpPr txBox="1"/>
          <p:nvPr/>
        </p:nvSpPr>
        <p:spPr>
          <a:xfrm>
            <a:off x="7795028" y="2133233"/>
            <a:ext cx="20421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FF0066"/>
                </a:solidFill>
                <a:latin typeface=".VnAvant" panose="020B7200000000000000" pitchFamily="34" charset="0"/>
              </a:rPr>
              <a:t>¬</a:t>
            </a:r>
          </a:p>
        </p:txBody>
      </p:sp>
    </p:spTree>
    <p:extLst>
      <p:ext uri="{BB962C8B-B14F-4D97-AF65-F5344CB8AC3E}">
        <p14:creationId xmlns:p14="http://schemas.microsoft.com/office/powerpoint/2010/main" val="729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="" xmlns:a16="http://schemas.microsoft.com/office/drawing/2014/main" id="{1F6F4F28-8C2B-4A5B-AB74-4E4585C53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586" y="-254953"/>
            <a:ext cx="3732573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8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65808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3" grpId="2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="" xmlns:a16="http://schemas.microsoft.com/office/drawing/2014/main" id="{1F6F4F28-8C2B-4A5B-AB74-4E4585C53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960" y="-488157"/>
            <a:ext cx="3811227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8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E8EFFE-DDCD-4563-B885-2FEF38407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60" y="4855670"/>
            <a:ext cx="9694473" cy="18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6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3" grpId="2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="" xmlns:a16="http://schemas.microsoft.com/office/drawing/2014/main" id="{1F6F4F28-8C2B-4A5B-AB74-4E4585C53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9186" y="-680720"/>
            <a:ext cx="3844333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8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="" xmlns:a16="http://schemas.microsoft.com/office/drawing/2014/main" id="{204DA3D5-FEF9-4A88-B322-17BAACABF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9186" y="-680721"/>
            <a:ext cx="3844333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800" b="1" dirty="0">
                <a:solidFill>
                  <a:srgbClr val="00B0F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1671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B8E1D9C-8697-4AFD-A3EB-B0CDDFD0E76E}"/>
              </a:ext>
            </a:extLst>
          </p:cNvPr>
          <p:cNvSpPr/>
          <p:nvPr/>
        </p:nvSpPr>
        <p:spPr>
          <a:xfrm>
            <a:off x="1379317" y="670707"/>
            <a:ext cx="4294208" cy="2588825"/>
          </a:xfrm>
          <a:prstGeom prst="rect">
            <a:avLst/>
          </a:prstGeom>
          <a:solidFill>
            <a:srgbClr val="FDD3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b="1" dirty="0">
                <a:solidFill>
                  <a:srgbClr val="00B0F0"/>
                </a:solidFill>
                <a:latin typeface=".VnAvant" panose="020B7200000000000000" pitchFamily="34" charset="0"/>
              </a:rPr>
              <a:t>o</a:t>
            </a:r>
          </a:p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6C79AA1-A8AF-4925-A40D-8596C350A362}"/>
              </a:ext>
            </a:extLst>
          </p:cNvPr>
          <p:cNvSpPr/>
          <p:nvPr/>
        </p:nvSpPr>
        <p:spPr>
          <a:xfrm>
            <a:off x="5673525" y="670709"/>
            <a:ext cx="4294208" cy="2588825"/>
          </a:xfrm>
          <a:prstGeom prst="rect">
            <a:avLst/>
          </a:prstGeom>
          <a:solidFill>
            <a:srgbClr val="FDD3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b="1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O</a:t>
            </a:r>
          </a:p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F6039AE-6D1E-4FD8-AC05-4B528E0BD5EF}"/>
              </a:ext>
            </a:extLst>
          </p:cNvPr>
          <p:cNvSpPr/>
          <p:nvPr/>
        </p:nvSpPr>
        <p:spPr>
          <a:xfrm>
            <a:off x="1379317" y="3259534"/>
            <a:ext cx="4294208" cy="2588825"/>
          </a:xfrm>
          <a:prstGeom prst="rect">
            <a:avLst/>
          </a:prstGeom>
          <a:solidFill>
            <a:srgbClr val="FDD3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06BB8C4-E78F-401A-BF23-A2E5B0C64C87}"/>
              </a:ext>
            </a:extLst>
          </p:cNvPr>
          <p:cNvSpPr/>
          <p:nvPr/>
        </p:nvSpPr>
        <p:spPr>
          <a:xfrm>
            <a:off x="5673525" y="3259533"/>
            <a:ext cx="4294208" cy="2588825"/>
          </a:xfrm>
          <a:prstGeom prst="rect">
            <a:avLst/>
          </a:prstGeom>
          <a:solidFill>
            <a:srgbClr val="FDD3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24230E1-A5CB-4669-8D16-EE69B1F2AE67}"/>
              </a:ext>
            </a:extLst>
          </p:cNvPr>
          <p:cNvSpPr txBox="1"/>
          <p:nvPr/>
        </p:nvSpPr>
        <p:spPr>
          <a:xfrm>
            <a:off x="3116481" y="3442292"/>
            <a:ext cx="200628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rgbClr val="FF0066"/>
                </a:solidFill>
                <a:latin typeface="HP001 4 hàng" panose="020B0603050302020204" pitchFamily="34" charset="0"/>
              </a:rPr>
              <a:t>o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E54A87C-95F3-4B43-B927-8690FECAE26B}"/>
              </a:ext>
            </a:extLst>
          </p:cNvPr>
          <p:cNvSpPr txBox="1"/>
          <p:nvPr/>
        </p:nvSpPr>
        <p:spPr>
          <a:xfrm>
            <a:off x="7069239" y="3596180"/>
            <a:ext cx="20062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rgbClr val="33CC33"/>
                </a:solidFill>
                <a:latin typeface="HP001 4 hàng" panose="020B0603050302020204" pitchFamily="34" charset="0"/>
              </a:rPr>
              <a:t>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4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CB8474D-F43C-44AB-B623-6B009C8EBF6A}"/>
              </a:ext>
            </a:extLst>
          </p:cNvPr>
          <p:cNvSpPr/>
          <p:nvPr/>
        </p:nvSpPr>
        <p:spPr>
          <a:xfrm>
            <a:off x="45591" y="185840"/>
            <a:ext cx="82025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dirty="0">
                <a:solidFill>
                  <a:srgbClr val="0000FF"/>
                </a:solidFill>
              </a:rPr>
              <a:t>Ai </a:t>
            </a:r>
            <a:r>
              <a:rPr lang="en-US" sz="3200" dirty="0" err="1">
                <a:solidFill>
                  <a:srgbClr val="0000FF"/>
                </a:solidFill>
              </a:rPr>
              <a:t>dạy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bé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hát</a:t>
            </a:r>
            <a:r>
              <a:rPr lang="en-US" sz="3200" dirty="0">
                <a:solidFill>
                  <a:srgbClr val="0000FF"/>
                </a:solidFill>
              </a:rPr>
              <a:t/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 err="1">
                <a:solidFill>
                  <a:srgbClr val="0000FF"/>
                </a:solidFill>
              </a:rPr>
              <a:t>Chải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tóc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hàng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ngày</a:t>
            </a:r>
            <a:r>
              <a:rPr lang="en-US" sz="3200" dirty="0">
                <a:solidFill>
                  <a:srgbClr val="0000FF"/>
                </a:solidFill>
              </a:rPr>
              <a:t/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>
                <a:solidFill>
                  <a:srgbClr val="0000FF"/>
                </a:solidFill>
              </a:rPr>
              <a:t>Ai </a:t>
            </a:r>
            <a:r>
              <a:rPr lang="en-US" sz="3200" dirty="0" err="1">
                <a:solidFill>
                  <a:srgbClr val="0000FF"/>
                </a:solidFill>
              </a:rPr>
              <a:t>kể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chuyện</a:t>
            </a:r>
            <a:r>
              <a:rPr lang="en-US" sz="3200" dirty="0">
                <a:solidFill>
                  <a:srgbClr val="0000FF"/>
                </a:solidFill>
              </a:rPr>
              <a:t> hay</a:t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 err="1">
                <a:solidFill>
                  <a:srgbClr val="0000FF"/>
                </a:solidFill>
              </a:rPr>
              <a:t>Khuyên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bé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đừng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khóc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pPr fontAlgn="base"/>
            <a:r>
              <a:rPr lang="en-US" sz="3200" dirty="0">
                <a:solidFill>
                  <a:srgbClr val="0000FF"/>
                </a:solidFill>
              </a:rPr>
              <a:t>                             (</a:t>
            </a:r>
            <a:r>
              <a:rPr lang="en-US" sz="3200" dirty="0" err="1">
                <a:solidFill>
                  <a:srgbClr val="0000FF"/>
                </a:solidFill>
              </a:rPr>
              <a:t>Là</a:t>
            </a:r>
            <a:r>
              <a:rPr lang="en-US" sz="3200" dirty="0">
                <a:solidFill>
                  <a:srgbClr val="0000FF"/>
                </a:solidFill>
              </a:rPr>
              <a:t> ai?)</a:t>
            </a:r>
          </a:p>
        </p:txBody>
      </p:sp>
      <p:pic>
        <p:nvPicPr>
          <p:cNvPr id="7" name="Picture 6" descr="A bouquet of flowers&#10;&#10;Description automatically generated">
            <a:extLst>
              <a:ext uri="{FF2B5EF4-FFF2-40B4-BE49-F238E27FC236}">
                <a16:creationId xmlns="" xmlns:a16="http://schemas.microsoft.com/office/drawing/2014/main" id="{BDA8F59B-BDAE-4FA6-88B4-2F18DF6FF2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3642"/>
            <a:ext cx="1449749" cy="1609467"/>
          </a:xfrm>
          <a:prstGeom prst="rect">
            <a:avLst/>
          </a:prstGeom>
        </p:spPr>
      </p:pic>
      <p:pic>
        <p:nvPicPr>
          <p:cNvPr id="8" name="Picture 7" descr="A bouquet of flowers&#10;&#10;Description automatically generated">
            <a:extLst>
              <a:ext uri="{FF2B5EF4-FFF2-40B4-BE49-F238E27FC236}">
                <a16:creationId xmlns="" xmlns:a16="http://schemas.microsoft.com/office/drawing/2014/main" id="{31404747-9154-49A3-B910-D5B60ADB3B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42251" y="3121"/>
            <a:ext cx="1449749" cy="1609467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="" xmlns:a16="http://schemas.microsoft.com/office/drawing/2014/main" id="{DC61E6C8-1530-2272-AAC0-494519E94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712" y="1831616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77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26E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26E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>
            <a:extLst>
              <a:ext uri="{FF2B5EF4-FFF2-40B4-BE49-F238E27FC236}">
                <a16:creationId xmlns="" xmlns:a16="http://schemas.microsoft.com/office/drawing/2014/main" id="{4258F9EC-6902-4263-976C-232D530C7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2" y="5405121"/>
            <a:ext cx="5029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0000FF"/>
                </a:solidFill>
                <a:latin typeface=".VnAvant" panose="020B7200000000000000" pitchFamily="34" charset="0"/>
              </a:rPr>
              <a:t>c« </a:t>
            </a:r>
            <a:r>
              <a:rPr lang="en-US" altLang="en-US" sz="80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gi¸o</a:t>
            </a:r>
            <a:endParaRPr lang="en-US" altLang="en-US" sz="80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4342" name="Text Box 6">
            <a:extLst>
              <a:ext uri="{FF2B5EF4-FFF2-40B4-BE49-F238E27FC236}">
                <a16:creationId xmlns="" xmlns:a16="http://schemas.microsoft.com/office/drawing/2014/main" id="{BAA0AA13-5FE3-4A81-A259-33682270D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571" y="5405119"/>
            <a:ext cx="106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80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2679EA8-7257-4E89-35DE-0A175D1AA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6" y="-30685"/>
            <a:ext cx="9240867" cy="543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66CF79D-A426-4108-BEAB-3ED17810DFCE}"/>
              </a:ext>
            </a:extLst>
          </p:cNvPr>
          <p:cNvSpPr txBox="1"/>
          <p:nvPr/>
        </p:nvSpPr>
        <p:spPr>
          <a:xfrm>
            <a:off x="4846451" y="5405121"/>
            <a:ext cx="820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66"/>
                </a:solidFill>
                <a:latin typeface=".VnAvant" panose="020B7200000000000000" pitchFamily="34" charset="0"/>
              </a:rPr>
              <a:t>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mph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7310</TotalTime>
  <Words>342</Words>
  <Application>Microsoft Office PowerPoint</Application>
  <PresentationFormat>Custom</PresentationFormat>
  <Paragraphs>107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saocodon</cp:lastModifiedBy>
  <cp:revision>103</cp:revision>
  <dcterms:created xsi:type="dcterms:W3CDTF">2020-04-17T18:05:26Z</dcterms:created>
  <dcterms:modified xsi:type="dcterms:W3CDTF">2022-10-04T00:51:47Z</dcterms:modified>
</cp:coreProperties>
</file>