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8" r:id="rId3"/>
    <p:sldId id="265" r:id="rId4"/>
    <p:sldId id="256" r:id="rId5"/>
    <p:sldId id="266" r:id="rId6"/>
    <p:sldId id="264" r:id="rId7"/>
    <p:sldId id="259" r:id="rId8"/>
    <p:sldId id="260" r:id="rId9"/>
    <p:sldId id="261" r:id="rId10"/>
    <p:sldId id="270" r:id="rId11"/>
    <p:sldId id="262" r:id="rId12"/>
    <p:sldId id="263" r:id="rId13"/>
    <p:sldId id="267" r:id="rId14"/>
    <p:sldId id="269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7869-B7F5-499E-825C-DB35A4AB9CCC}" type="datetimeFigureOut">
              <a:rPr lang="vi-VN" smtClean="0"/>
              <a:t>21/09/2022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4ADC7-7AD8-4AC6-BF64-224AF74D3C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450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4ADC7-7AD8-4AC6-BF64-224AF74D3C63}" type="slidenum">
              <a:rPr lang="vi-VN" smtClean="0"/>
              <a:t>6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21/09/2022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21/09/2022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21/09/2022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21/09/2022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21/09/2022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21/09/2022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8158F-2E12-4789-AE74-EBFF7799DBFC}" type="datetimeFigureOut">
              <a:rPr lang="vi-VN" smtClean="0"/>
              <a:pPr/>
              <a:t>21/09/2022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dministrator\Desktop\anh\8488131958633223312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mam-non_0401096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2976" y="214290"/>
            <a:ext cx="76458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Hoạt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động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KPKH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Nhu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cầu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gia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đình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bé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285992"/>
            <a:ext cx="82153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Độ</a:t>
            </a:r>
            <a:r>
              <a:rPr lang="en-US" sz="5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tuổi</a:t>
            </a:r>
            <a:r>
              <a:rPr lang="en-US" sz="5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: 4 – 5 </a:t>
            </a:r>
            <a:r>
              <a:rPr lang="en-US" sz="54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tuổi</a:t>
            </a:r>
            <a:endParaRPr lang="en-US" sz="540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en-US" sz="54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1428736"/>
            <a:ext cx="8286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Trò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chơi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1: </a:t>
            </a:r>
          </a:p>
          <a:p>
            <a:pPr algn="ctr"/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tay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mắt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át đũ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ăn gố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 descr="9046.jpg_wh8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76" y="1142984"/>
            <a:ext cx="735811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Trò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chơi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2: </a:t>
            </a:r>
          </a:p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Đội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nào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hơn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2867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Chào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mừng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các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bé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đến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với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hội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thi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:</a:t>
            </a:r>
          </a:p>
          <a:p>
            <a:pPr algn="ctr"/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“</a:t>
            </a:r>
            <a:r>
              <a:rPr lang="en-US" sz="54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Gia</a:t>
            </a:r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đình</a:t>
            </a:r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vui</a:t>
            </a:r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khỏe</a:t>
            </a:r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”</a:t>
            </a:r>
            <a:endParaRPr lang="en-US" sz="5400" b="1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571612"/>
            <a:ext cx="685804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Phần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thứ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nhất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Cùng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khám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phá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848813195863322331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1142984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Phần</a:t>
            </a:r>
            <a:r>
              <a:rPr lang="en-U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thi</a:t>
            </a:r>
            <a:r>
              <a:rPr lang="en-U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thứ</a:t>
            </a:r>
            <a:r>
              <a:rPr lang="en-U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hai</a:t>
            </a:r>
            <a:r>
              <a:rPr lang="en-U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Hiểu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biết</a:t>
            </a:r>
            <a:endParaRPr lang="en-US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o-gia-dinh-ca-nha-thuong-nh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43372" cy="2500306"/>
          </a:xfrm>
          <a:prstGeom prst="rect">
            <a:avLst/>
          </a:prstGeom>
        </p:spPr>
      </p:pic>
      <p:pic>
        <p:nvPicPr>
          <p:cNvPr id="5" name="Picture 4" descr="bát đũ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429000"/>
            <a:ext cx="4286248" cy="2714619"/>
          </a:xfrm>
          <a:prstGeom prst="rect">
            <a:avLst/>
          </a:prstGeom>
        </p:spPr>
      </p:pic>
      <p:pic>
        <p:nvPicPr>
          <p:cNvPr id="6" name="Picture 5" descr="thiet-ke-nha-cap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0438"/>
            <a:ext cx="4071934" cy="2571744"/>
          </a:xfrm>
          <a:prstGeom prst="rect">
            <a:avLst/>
          </a:prstGeom>
        </p:spPr>
      </p:pic>
      <p:pic>
        <p:nvPicPr>
          <p:cNvPr id="7" name="Picture 6" descr="xe má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0"/>
            <a:ext cx="4286248" cy="25717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43042" y="257174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72264" y="257174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86578" y="6215058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43042" y="6215058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3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04533E-6 L -0.28924 -0.2187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09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4043E-6 L -0.31267 -0.1903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ô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4572000" cy="3286124"/>
          </a:xfrm>
        </p:spPr>
      </p:pic>
      <p:pic>
        <p:nvPicPr>
          <p:cNvPr id="5" name="Picture 4" descr="chăn gố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0"/>
            <a:ext cx="4500562" cy="3286124"/>
          </a:xfrm>
          <a:prstGeom prst="rect">
            <a:avLst/>
          </a:prstGeom>
        </p:spPr>
      </p:pic>
      <p:pic>
        <p:nvPicPr>
          <p:cNvPr id="6" name="Picture 5" descr="but c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7562"/>
            <a:ext cx="4643438" cy="3500438"/>
          </a:xfrm>
          <a:prstGeom prst="rect">
            <a:avLst/>
          </a:prstGeom>
        </p:spPr>
      </p:pic>
      <p:pic>
        <p:nvPicPr>
          <p:cNvPr id="7" name="Picture 6" descr="bep g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429000"/>
            <a:ext cx="4429124" cy="3429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0" y="0"/>
            <a:ext cx="594309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9620" y="3429000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3357562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3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29620" y="0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70213E-6 L -0.24601 0.2601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130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963E-6 L -0.26406 0.2534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5_gam_mau_mua_he_sieu_hot_cho_ao_phong_gia_dinh_6_ad97cf98606840fdbf0b223b73c08e0c_gran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29124" cy="3571876"/>
          </a:xfrm>
        </p:spPr>
      </p:pic>
      <p:pic>
        <p:nvPicPr>
          <p:cNvPr id="5" name="Picture 4" descr="dien-ao-thun-dep-di-choi-ngay-tet-doan-vie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714876" cy="3571876"/>
          </a:xfrm>
          <a:prstGeom prst="rect">
            <a:avLst/>
          </a:prstGeom>
        </p:spPr>
      </p:pic>
      <p:pic>
        <p:nvPicPr>
          <p:cNvPr id="6" name="Picture 5" descr="tu-van-mua-tivi-tam-5-trieu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877"/>
            <a:ext cx="4429124" cy="3286123"/>
          </a:xfrm>
          <a:prstGeom prst="rect">
            <a:avLst/>
          </a:prstGeom>
        </p:spPr>
      </p:pic>
      <p:pic>
        <p:nvPicPr>
          <p:cNvPr id="7" name="Picture 6" descr="9046.jpg_wh8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5" y="3500438"/>
            <a:ext cx="4714875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643050"/>
            <a:ext cx="69294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Phần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thứ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ba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Chung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sức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81</Words>
  <Application>Microsoft Office PowerPoint</Application>
  <PresentationFormat>On-screen Show (4:3)</PresentationFormat>
  <Paragraphs>25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Admin</cp:lastModifiedBy>
  <cp:revision>20</cp:revision>
  <dcterms:created xsi:type="dcterms:W3CDTF">2021-11-08T06:32:07Z</dcterms:created>
  <dcterms:modified xsi:type="dcterms:W3CDTF">2022-09-21T08:44:29Z</dcterms:modified>
</cp:coreProperties>
</file>