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1" r:id="rId5"/>
    <p:sldId id="262" r:id="rId6"/>
    <p:sldId id="259" r:id="rId7"/>
    <p:sldId id="263" r:id="rId8"/>
    <p:sldId id="264" r:id="rId9"/>
    <p:sldId id="266" r:id="rId10"/>
    <p:sldId id="27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3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3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3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3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7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1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F183-846E-43AD-9C6E-B4D3E4CED1A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644BD-6A4C-479D-AD50-8114C12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0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228600"/>
            <a:ext cx="6934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UBND QUẬN LONG BIÊN</a:t>
            </a:r>
          </a:p>
          <a:p>
            <a:pPr algn="ctr"/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TRƯỜNG MẦM NON NGỌC THỤY</a:t>
            </a:r>
            <a:endParaRPr lang="en-US" sz="2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1816435"/>
            <a:ext cx="7086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LĨNH VỰC: </a:t>
            </a:r>
          </a:p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PHÁT TRIỂN NHẬN THỨC</a:t>
            </a:r>
          </a:p>
          <a:p>
            <a:pPr algn="ctr"/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toán</a:t>
            </a:r>
            <a:endParaRPr lang="en-US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7357" y="4174863"/>
            <a:ext cx="4977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      :   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lượng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6. </a:t>
            </a:r>
          </a:p>
          <a:p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́ 6.</a:t>
            </a:r>
            <a:endParaRPr lang="en-US" sz="2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:    MGL (Trẻ 5 - 6 </a:t>
            </a:r>
            <a:r>
              <a:rPr lang="en-US" sz="24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5873" y="5943600"/>
            <a:ext cx="30203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Năm</a:t>
            </a:r>
            <a:r>
              <a:rPr lang="en-US" sz="25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5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học</a:t>
            </a:r>
            <a:r>
              <a:rPr lang="en-US" sz="25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2022- 2023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2007" y="793"/>
            <a:ext cx="1981200" cy="197326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97209" y="4919008"/>
            <a:ext cx="1946791" cy="1938991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24026">
            <a:off x="-3968" y="4880768"/>
            <a:ext cx="1981200" cy="197326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4CF06-6386-BB73-A9BE-753E9DBAE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" y="-12895"/>
            <a:ext cx="9161193" cy="68708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2362200"/>
            <a:ext cx="5715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-Nha-Thuong-Nhau-Xuan-Mai">
            <a:hlinkClick r:id="" action="ppaction://media"/>
            <a:extLst>
              <a:ext uri="{FF2B5EF4-FFF2-40B4-BE49-F238E27FC236}">
                <a16:creationId xmlns:a16="http://schemas.microsoft.com/office/drawing/2014/main" id="{58D6D65B-4836-B64E-B058-223CECB9A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7803" y="6066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1E2BFF-4C88-BD94-8F31-97D992145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697716-F9E1-3560-B44F-1D2C00E56B58}"/>
              </a:ext>
            </a:extLst>
          </p:cNvPr>
          <p:cNvSpPr/>
          <p:nvPr/>
        </p:nvSpPr>
        <p:spPr>
          <a:xfrm>
            <a:off x="1600200" y="1997839"/>
            <a:ext cx="5715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4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E578-DAFA-D0F4-7459-AAA02F31E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F99CE-3155-91FB-751F-0F804236D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89065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78C6-7CA7-5DBC-9F83-D100DE0E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07430B-F0CF-AB05-C4D3-40CB19BBE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8" y="0"/>
            <a:ext cx="9158068" cy="6979393"/>
          </a:xfrm>
        </p:spPr>
      </p:pic>
    </p:spTree>
    <p:extLst>
      <p:ext uri="{BB962C8B-B14F-4D97-AF65-F5344CB8AC3E}">
        <p14:creationId xmlns:p14="http://schemas.microsoft.com/office/powerpoint/2010/main" val="602443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E94-7D32-E88A-3590-0297660DE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DD3D9E-5C43-52C4-C06F-E9991CE75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0"/>
            <a:ext cx="9153378" cy="6847497"/>
          </a:xfrm>
        </p:spPr>
      </p:pic>
    </p:spTree>
    <p:extLst>
      <p:ext uri="{BB962C8B-B14F-4D97-AF65-F5344CB8AC3E}">
        <p14:creationId xmlns:p14="http://schemas.microsoft.com/office/powerpoint/2010/main" val="369202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5A2D-7FC6-E796-9E98-244DBD33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F4014-DAA9-5752-8A9B-BF27D8FB2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8249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9A5AF-0732-8ED9-9994-8C0F845A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7F91A8-FA33-A0B7-C928-763140E6C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4200320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1E2BFF-4C88-BD94-8F31-97D992145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697716-F9E1-3560-B44F-1D2C00E56B58}"/>
              </a:ext>
            </a:extLst>
          </p:cNvPr>
          <p:cNvSpPr/>
          <p:nvPr/>
        </p:nvSpPr>
        <p:spPr>
          <a:xfrm>
            <a:off x="1600200" y="1997839"/>
            <a:ext cx="5715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2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9900FF"/>
                </a:solidFill>
              </a:rPr>
              <a:t>Bài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 err="1">
                <a:solidFill>
                  <a:srgbClr val="9900FF"/>
                </a:solidFill>
              </a:rPr>
              <a:t>học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 err="1">
                <a:solidFill>
                  <a:srgbClr val="9900FF"/>
                </a:solidFill>
              </a:rPr>
              <a:t>đến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 err="1">
                <a:solidFill>
                  <a:srgbClr val="9900FF"/>
                </a:solidFill>
              </a:rPr>
              <a:t>đây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 err="1">
                <a:solidFill>
                  <a:srgbClr val="9900FF"/>
                </a:solidFill>
              </a:rPr>
              <a:t>đã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 err="1">
                <a:solidFill>
                  <a:srgbClr val="9900FF"/>
                </a:solidFill>
              </a:rPr>
              <a:t>kết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 err="1">
                <a:solidFill>
                  <a:srgbClr val="9900FF"/>
                </a:solidFill>
              </a:rPr>
              <a:t>thúc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3305A-FEFF-F793-2259-5F4689AA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28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6642D0-DCC9-6512-A41E-BA8FF207355F}"/>
              </a:ext>
            </a:extLst>
          </p:cNvPr>
          <p:cNvSpPr/>
          <p:nvPr/>
        </p:nvSpPr>
        <p:spPr>
          <a:xfrm>
            <a:off x="1828800" y="2433266"/>
            <a:ext cx="5715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tap dem">
            <a:hlinkClick r:id="" action="ppaction://media"/>
            <a:extLst>
              <a:ext uri="{FF2B5EF4-FFF2-40B4-BE49-F238E27FC236}">
                <a16:creationId xmlns:a16="http://schemas.microsoft.com/office/drawing/2014/main" id="{938C3FB1-8222-AC5C-6738-B44555DE1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76200" y="685800"/>
            <a:ext cx="1262018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-38789" y="2277376"/>
            <a:ext cx="1660178" cy="1372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1357883" y="685800"/>
            <a:ext cx="1262018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2690946" y="706694"/>
            <a:ext cx="1262018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4102284" y="744546"/>
            <a:ext cx="1262018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5434463" y="712839"/>
            <a:ext cx="1262018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6705600" y="734223"/>
            <a:ext cx="1262018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1282223" y="2277374"/>
            <a:ext cx="1660178" cy="1372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2608471" y="2247875"/>
            <a:ext cx="1660178" cy="1372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3994913" y="2247136"/>
            <a:ext cx="1660178" cy="1372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5394584" y="2277374"/>
            <a:ext cx="1660178" cy="13726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r="13030"/>
          <a:stretch/>
        </p:blipFill>
        <p:spPr>
          <a:xfrm>
            <a:off x="8092634" y="2133602"/>
            <a:ext cx="1051366" cy="15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1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76200" y="685800"/>
            <a:ext cx="1262018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-38789" y="2277376"/>
            <a:ext cx="1660178" cy="1372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1357883" y="685800"/>
            <a:ext cx="1262018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2690946" y="706694"/>
            <a:ext cx="1262018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4102284" y="744546"/>
            <a:ext cx="1262018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5434463" y="712839"/>
            <a:ext cx="1262018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6705600" y="734223"/>
            <a:ext cx="1262018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1282223" y="2277374"/>
            <a:ext cx="1660178" cy="1372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2608471" y="2247875"/>
            <a:ext cx="1660178" cy="1372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3994913" y="2247136"/>
            <a:ext cx="1660178" cy="1372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5394584" y="2277374"/>
            <a:ext cx="1660178" cy="1372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6683699" y="2247875"/>
            <a:ext cx="1660178" cy="1372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r="13030"/>
          <a:stretch/>
        </p:blipFill>
        <p:spPr>
          <a:xfrm>
            <a:off x="8092634" y="2133602"/>
            <a:ext cx="1051366" cy="15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76200" y="685800"/>
            <a:ext cx="1262018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39122" l="30035" r="754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-38789" y="2277376"/>
            <a:ext cx="1660178" cy="1372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1357883" y="685800"/>
            <a:ext cx="1262018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2690946" y="706694"/>
            <a:ext cx="1262018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4102284" y="744546"/>
            <a:ext cx="1262018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5434463" y="712839"/>
            <a:ext cx="1262018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6705600" y="734223"/>
            <a:ext cx="1262018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8" b="39321" l="30384" r="76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1282223" y="2277374"/>
            <a:ext cx="1660178" cy="1372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2608471" y="2247875"/>
            <a:ext cx="1660178" cy="1372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3994913" y="2247136"/>
            <a:ext cx="1660178" cy="1372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5394584" y="2277374"/>
            <a:ext cx="1660178" cy="1372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6683699" y="2247875"/>
            <a:ext cx="1660178" cy="1372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4731" r="25110" b="5376"/>
          <a:stretch/>
        </p:blipFill>
        <p:spPr>
          <a:xfrm>
            <a:off x="8262907" y="2226388"/>
            <a:ext cx="881093" cy="14141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4731" r="25110" b="5376"/>
          <a:stretch/>
        </p:blipFill>
        <p:spPr>
          <a:xfrm>
            <a:off x="8175523" y="812262"/>
            <a:ext cx="881093" cy="1414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0EA62B-2DE0-A901-5899-A8A38B89BB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r="13030"/>
          <a:stretch/>
        </p:blipFill>
        <p:spPr>
          <a:xfrm>
            <a:off x="8092634" y="2133602"/>
            <a:ext cx="1051366" cy="15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4731" r="25110" b="5376"/>
          <a:stretch/>
        </p:blipFill>
        <p:spPr>
          <a:xfrm>
            <a:off x="2971800" y="914400"/>
            <a:ext cx="3200400" cy="51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r="15438"/>
          <a:stretch/>
        </p:blipFill>
        <p:spPr>
          <a:xfrm>
            <a:off x="8200103" y="2210673"/>
            <a:ext cx="963983" cy="15287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r="13030"/>
          <a:stretch/>
        </p:blipFill>
        <p:spPr>
          <a:xfrm>
            <a:off x="8158659" y="2210673"/>
            <a:ext cx="963982" cy="1481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76200" y="685800"/>
            <a:ext cx="1262018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6" b="39521" l="29453" r="75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-38789" y="2277376"/>
            <a:ext cx="1660178" cy="1372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1357883" y="685800"/>
            <a:ext cx="1262018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2690946" y="706694"/>
            <a:ext cx="1262018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4102284" y="744546"/>
            <a:ext cx="1262018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5434463" y="712839"/>
            <a:ext cx="1262018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6705600" y="734223"/>
            <a:ext cx="1262018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1282223" y="2277374"/>
            <a:ext cx="1660178" cy="1372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2608471" y="2247875"/>
            <a:ext cx="1660178" cy="1372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3994913" y="2247136"/>
            <a:ext cx="1660178" cy="1372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5394584" y="2277374"/>
            <a:ext cx="1660178" cy="13726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1" b="42943" l="10000" r="90000">
                        <a14:foregroundMark x1="71771" y1="21094" x2="71771" y2="21094"/>
                        <a14:backgroundMark x1="70729" y1="21406" x2="70729" y2="21406"/>
                        <a14:backgroundMark x1="64063" y1="27031" x2="64063" y2="27031"/>
                        <a14:backgroundMark x1="65833" y1="23828" x2="65833" y2="23828"/>
                        <a14:backgroundMark x1="62813" y1="21406" x2="62813" y2="21406"/>
                        <a14:backgroundMark x1="70938" y1="25703" x2="70938" y2="25703"/>
                        <a14:backgroundMark x1="72292" y1="26328" x2="72292" y2="26328"/>
                        <a14:backgroundMark x1="73333" y1="26719" x2="73333" y2="26719"/>
                        <a14:backgroundMark x1="71771" y1="16016" x2="71771" y2="16016"/>
                        <a14:backgroundMark x1="41563" y1="67188" x2="41563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7246" r="24027" b="59737"/>
          <a:stretch/>
        </p:blipFill>
        <p:spPr>
          <a:xfrm rot="16200000">
            <a:off x="6683699" y="2247875"/>
            <a:ext cx="1660178" cy="1372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4731" r="25110" b="5376"/>
          <a:stretch/>
        </p:blipFill>
        <p:spPr>
          <a:xfrm>
            <a:off x="8229600" y="2278389"/>
            <a:ext cx="881093" cy="14141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4731" r="25110" b="5376"/>
          <a:stretch/>
        </p:blipFill>
        <p:spPr>
          <a:xfrm>
            <a:off x="8200104" y="744546"/>
            <a:ext cx="881093" cy="14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76200" y="685800"/>
            <a:ext cx="1262018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1357883" y="685800"/>
            <a:ext cx="1262018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2690946" y="706694"/>
            <a:ext cx="1262018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4102284" y="744546"/>
            <a:ext cx="1262018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5434463" y="712839"/>
            <a:ext cx="1262018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461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7147" b="53931"/>
          <a:stretch/>
        </p:blipFill>
        <p:spPr>
          <a:xfrm>
            <a:off x="6705600" y="734223"/>
            <a:ext cx="1262018" cy="1295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4731" r="25110" b="5376"/>
          <a:stretch/>
        </p:blipFill>
        <p:spPr>
          <a:xfrm>
            <a:off x="8200104" y="744546"/>
            <a:ext cx="881093" cy="14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45312 0.388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4CF06-6386-BB73-A9BE-753E9DBAE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" y="-12895"/>
            <a:ext cx="9161193" cy="68708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2362200"/>
            <a:ext cx="5715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iBanAn-V.A-3755144_hq">
            <a:hlinkClick r:id="" action="ppaction://media"/>
            <a:extLst>
              <a:ext uri="{FF2B5EF4-FFF2-40B4-BE49-F238E27FC236}">
                <a16:creationId xmlns:a16="http://schemas.microsoft.com/office/drawing/2014/main" id="{07683EEF-3EB2-813B-90EA-104F873EC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100</Words>
  <Application>Microsoft Office PowerPoint</Application>
  <PresentationFormat>On-screen Show (4:3)</PresentationFormat>
  <Paragraphs>16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đã kết thúc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saocodon</dc:creator>
  <cp:lastModifiedBy>Nguyễn Văn Bảo Khánh</cp:lastModifiedBy>
  <cp:revision>19</cp:revision>
  <dcterms:created xsi:type="dcterms:W3CDTF">2022-10-21T01:18:23Z</dcterms:created>
  <dcterms:modified xsi:type="dcterms:W3CDTF">2022-10-23T14:00:23Z</dcterms:modified>
</cp:coreProperties>
</file>