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0"/>
            <a:ext cx="54561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PHÒNG GIÁO DỤC VÀ ĐÀO TẠO QUẬN LONG BIÊN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TRƯỜNG MẦM </a:t>
            </a:r>
            <a:r>
              <a:rPr lang="en-US" sz="2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NON </a:t>
            </a:r>
            <a:r>
              <a:rPr lang="en-US" sz="2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PHÚC ĐỒNG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0224" y="2590799"/>
            <a:ext cx="4607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KHÁM PHÁ XÃ HỘI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5445" y="3568986"/>
            <a:ext cx="4985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 TÌM HIỂU NGHỀ THỢ XÂY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9290" y="4800600"/>
            <a:ext cx="45381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Mẫu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nhỡ</a:t>
            </a:r>
            <a:endParaRPr lang="en-US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Người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thực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hiện</a:t>
            </a:r>
            <a:r>
              <a:rPr lang="en-US" sz="2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Phạm Thị Huyền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66794" y="6462164"/>
            <a:ext cx="2419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Năm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học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2020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2021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308" y="914400"/>
            <a:ext cx="1324769" cy="144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03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04800"/>
            <a:ext cx="5091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I.MỤC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 YÊU CẦU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236" y="1295400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1.Kiến thức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236" y="3094443"/>
            <a:ext cx="62137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2.Kỹ năng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Rèn trẻ có kỹ năng quan sát.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Trẻ bi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TC: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236" y="4946073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3.Thái độ: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Trẻ yêu quý, biết ơn cô chú thợ xây.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1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76200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II.CHUẨN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3027" y="2437273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Tranh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4591" y="4038600"/>
            <a:ext cx="5543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S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94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9277" y="304799"/>
            <a:ext cx="5022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III.CÁCH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 HÀNH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5741" y="1838980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599" y="2514600"/>
            <a:ext cx="4926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3228" y="3352799"/>
            <a:ext cx="525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Nghề gì bạn với vữa, vôi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Xây nhà cao đẹp, bạn tôi đều cần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505980"/>
            <a:ext cx="2127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04800"/>
            <a:ext cx="5593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5" y="1788884"/>
            <a:ext cx="5638800" cy="46881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9799" y="2956681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3508" y="1828800"/>
            <a:ext cx="2570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3508" y="4724400"/>
            <a:ext cx="30280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19529"/>
            <a:ext cx="1524000" cy="2268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86" y="2454165"/>
            <a:ext cx="2377514" cy="2233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47238"/>
            <a:ext cx="2343150" cy="2212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441" y="2820877"/>
            <a:ext cx="1866900" cy="1866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796" y="4762862"/>
            <a:ext cx="8449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363" y="5277607"/>
            <a:ext cx="82226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ở,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10668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trẻ: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482" y="3685033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Ngoài nghề thợ xây, các con còn biết những nghề nào khác nữa?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304800"/>
            <a:ext cx="2249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s-E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213008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TC1: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108" y="2971800"/>
            <a:ext cx="82018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TC2: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253" y="4876800"/>
            <a:ext cx="7973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4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38200"/>
            <a:ext cx="2882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3.Kết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7655" y="2590800"/>
            <a:ext cx="4283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647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B2</dc:creator>
  <cp:lastModifiedBy>Nguyen </cp:lastModifiedBy>
  <cp:revision>7</cp:revision>
  <dcterms:created xsi:type="dcterms:W3CDTF">2006-08-16T00:00:00Z</dcterms:created>
  <dcterms:modified xsi:type="dcterms:W3CDTF">2021-04-17T02:20:30Z</dcterms:modified>
</cp:coreProperties>
</file>