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3" r:id="rId14"/>
    <p:sldId id="27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8448-53BD-4A96-BE6D-E06B8432992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76BD-EE27-4220-A14C-5747BCF3A37F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970" y="273685"/>
            <a:ext cx="7901305" cy="696595"/>
          </a:xfrm>
        </p:spPr>
        <p:txBody>
          <a:bodyPr>
            <a:normAutofit fontScale="90000"/>
          </a:bodyPr>
          <a:lstStyle/>
          <a:p>
            <a:r>
              <a:rPr lang="en-US" sz="26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  <a:br>
              <a:rPr lang="en-US" sz="26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PHÚC ĐỒNG</a:t>
            </a:r>
            <a:endParaRPr lang="en-US" sz="2665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721" y="2556668"/>
            <a:ext cx="9163664" cy="1744739"/>
          </a:xfrm>
        </p:spPr>
        <p:txBody>
          <a:bodyPr>
            <a:normAutofit fontScale="25000" lnSpcReduction="20000"/>
          </a:bodyPr>
          <a:lstStyle/>
          <a:p>
            <a:r>
              <a:rPr lang="vi-VN" sz="19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KHÁM PHÁ KHOA HỌC</a:t>
            </a:r>
            <a:endParaRPr lang="vi-VN" sz="19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  <a:p>
            <a:endParaRPr lang="vi-VN" sz="19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  <a:p>
            <a:r>
              <a:rPr lang="en-US" altLang="vi-VN" sz="1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1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các hiện tượng tự nhiên</a:t>
            </a:r>
            <a:endParaRPr lang="vi-VN" sz="1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endParaRPr lang="vi-VN" sz="11100" dirty="0">
              <a:solidFill>
                <a:srgbClr val="FF0000"/>
              </a:solidFill>
              <a:latin typeface="+mj-lt"/>
            </a:endParaRPr>
          </a:p>
          <a:p>
            <a:r>
              <a:rPr lang="en-US" altLang="vi-VN" sz="1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1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Thị Yến</a:t>
            </a:r>
            <a:endParaRPr lang="en-US" sz="11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1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vi-VN" sz="1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11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altLang="vi-VN" sz="111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(3-4 tuổi)</a:t>
            </a:r>
            <a:endParaRPr lang="vi-VN" sz="1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z2926065720129_fcfa0b9fdd2a67b02fba06aa78d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0" y="1140460"/>
            <a:ext cx="1047115" cy="1009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7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686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7" y="3686174"/>
            <a:ext cx="6130924" cy="317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3686174"/>
            <a:ext cx="6130925" cy="31718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9500"/>
            <a:ext cx="60960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19500"/>
            <a:ext cx="62865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0476" y="3608438"/>
            <a:ext cx="8839201" cy="2212259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Hoạt động 3: Kết thúc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Trò chơi: “ Các hiện tượng tự nhiên”</a:t>
            </a:r>
            <a:endParaRPr lang="vi-V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br>
              <a:rPr lang="vi-VN" sz="1800" b="1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I. Mục đích yêu cầu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1. Kiến thức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về một số hiện tượng tự nhiên như : mưa, nắng, hạn hán,…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biết lợi ích, tác hại của hiện tượng tự nhiên đối với đời sống của con người.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2. Kỹ năng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nhận biết nhanh những đặc điểm, dấu hiệu nổi bật của thiên nhiên.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Trẻ nói rõ ràng, mạch lạc.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Phát triển ở trẻ kỹ năng quan sát, tư duy, ghi nhớ có chủ định.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1" i="0" dirty="0">
                <a:solidFill>
                  <a:srgbClr val="3C3C3C"/>
                </a:solidFill>
                <a:effectLst/>
              </a:rPr>
              <a:t>3. Thái độ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r>
              <a:rPr lang="vi-VN" sz="3100" b="0" i="0" dirty="0">
                <a:solidFill>
                  <a:srgbClr val="3C3C3C"/>
                </a:solidFill>
                <a:effectLst/>
              </a:rPr>
              <a:t>- Giáo dục trẻ biết giữ gìn sức khỏe khi thời tiết thay đổi để tự bảo vệ mình khi đi ngoài trời.</a:t>
            </a:r>
            <a:br>
              <a:rPr lang="vi-VN" sz="3100" b="0" i="0" dirty="0">
                <a:solidFill>
                  <a:srgbClr val="3C3C3C"/>
                </a:solidFill>
                <a:effectLst/>
              </a:rPr>
            </a:br>
            <a:endParaRPr lang="vi-VN" sz="3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426" y="365125"/>
            <a:ext cx="9151374" cy="1325563"/>
          </a:xfrm>
        </p:spPr>
        <p:txBody>
          <a:bodyPr/>
          <a:lstStyle/>
          <a:p>
            <a:r>
              <a:rPr lang="vi-VN" dirty="0">
                <a:solidFill>
                  <a:srgbClr val="FFFF00"/>
                </a:solidFill>
              </a:rPr>
              <a:t>Hoạt động 1: Ổn định tổ chức,                     giới thiệu bài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790" y="1825625"/>
            <a:ext cx="6793865" cy="1440815"/>
          </a:xfrm>
        </p:spPr>
        <p:txBody>
          <a:bodyPr/>
          <a:lstStyle/>
          <a:p>
            <a:pPr marL="0" indent="0" algn="ctr">
              <a:buNone/>
            </a:pPr>
            <a:r>
              <a:rPr lang="vi-VN" sz="3200" dirty="0">
                <a:solidFill>
                  <a:srgbClr val="FFFF00"/>
                </a:solidFill>
                <a:latin typeface="+mj-lt"/>
              </a:rPr>
              <a:t>Hát bài hát: “ Trời nắng trời mưa”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TroiNangTroiMua-V.A-2802169_h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595" y="5596890"/>
            <a:ext cx="875665" cy="789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205" y="4349750"/>
            <a:ext cx="8831580" cy="1325880"/>
          </a:xfrm>
        </p:spPr>
        <p:txBody>
          <a:bodyPr>
            <a:normAutofit fontScale="90000"/>
          </a:bodyPr>
          <a:lstStyle/>
          <a:p>
            <a:r>
              <a:rPr lang="vi-VN" dirty="0"/>
              <a:t>Hoạt động 2: Khám phá</a:t>
            </a:r>
            <a:r>
              <a:rPr lang="en-US" altLang="vi-VN" dirty="0"/>
              <a:t> 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hiện tượng tự nhiên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901699"/>
            <a:ext cx="9347200" cy="1498600"/>
          </a:xfrm>
        </p:spPr>
        <p:txBody>
          <a:bodyPr>
            <a:normAutofit/>
          </a:bodyPr>
          <a:lstStyle/>
          <a:p>
            <a:endParaRPr lang="vi-VN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947535" y="48177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35179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81700" cy="351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900"/>
            <a:ext cx="6210300" cy="334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517900"/>
            <a:ext cx="5981700" cy="3340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500" cy="353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5905500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0600"/>
            <a:ext cx="6286500" cy="332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3530600"/>
            <a:ext cx="5905501" cy="3327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Presentation</Application>
  <PresentationFormat>Widescreen</PresentationFormat>
  <Paragraphs>25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UBND QUẬN LONG BIÊN TRƯỜNG MẦM NON GIA QUẤT</vt:lpstr>
      <vt:lpstr>                     I. Mục đích yêu cầu 1. Kiến thức - Trẻ biết về một số hiện tượng tự nhiên như : mưa, nắng, hạn hán,… - Trẻ biết lợi ích, tác hại của hiện tượng tự nhiên đối với đời sống của con người. 2. Kỹ năng - Trẻ nhận biết nhanh những đặc điểm, dấu hiệu nổi bật của thiên nhiên. - Trẻ nói rõ ràng, mạch lạc. - Phát triển ở trẻ kỹ năng quan sát, tư duy, ghi nhớ có chủ định. 3. Thái độ - Giáo dục trẻ biết giữ gìn sức khỏe khi thời tiết thay đổi để tự bảo vệ mình khi đi ngoài trời. </vt:lpstr>
      <vt:lpstr>           Hoạt động 1: Ổn định tổ chức,                     giới thiệu bài</vt:lpstr>
      <vt:lpstr>Hoạt động 2: Khám phá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Hoạt động 3: Kết thúc Trò chơi: “ Các hiện tượng tự nhiên”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ÁNH SAO</dc:title>
  <dc:creator>NGHE COMPPUTER</dc:creator>
  <cp:lastModifiedBy>Admin</cp:lastModifiedBy>
  <cp:revision>8</cp:revision>
  <dcterms:created xsi:type="dcterms:W3CDTF">2021-10-18T04:20:00Z</dcterms:created>
  <dcterms:modified xsi:type="dcterms:W3CDTF">2022-06-03T08:04:10Z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1914EB46CA294AA39E09500A4B00CD11</vt:lpwstr>
  </property>
  <property fmtid="{D5CDD505-2E9C-101B-9397-08002B2CF9AE}" pid="3" name="KSOProductBuildVer">
    <vt:lpwstr>1033-11.2.0.11130</vt:lpwstr>
  </property>
</Properties>
</file>