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9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1260-780B-412A-8ACB-11E118A9C96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0127-8485-4EAF-ABA4-896950DE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1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31293"/>
            <a:ext cx="763284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Phúc Đồng</a:t>
            </a:r>
          </a:p>
          <a:p>
            <a:pPr algn="ctr"/>
            <a:endParaRPr lang="en-US" sz="36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LQVT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 trẻ nhận biết chữ số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lượng và số thứ tự trong phạm vi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 dạy: Nguyễn Hồng Nhi</a:t>
            </a:r>
          </a:p>
          <a:p>
            <a:pPr algn="ctr"/>
            <a:r>
              <a:rPr lang="en-US" sz="36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Chu Thị Yến</a:t>
            </a:r>
          </a:p>
          <a:p>
            <a:pPr algn="ctr"/>
            <a:endParaRPr lang="en-US" sz="36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 học: 2020-2021</a:t>
            </a:r>
          </a:p>
          <a:p>
            <a:pPr algn="ctr"/>
            <a:endParaRPr lang="en-US" sz="32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NB nhóm có số lượng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hãy đếm xem có bao nhiêu con chim?</a:t>
            </a:r>
          </a:p>
        </p:txBody>
      </p:sp>
      <p:pic>
        <p:nvPicPr>
          <p:cNvPr id="1028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2" y="3116032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16500"/>
            <a:ext cx="1248604" cy="124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95" y="3122833"/>
            <a:ext cx="1242661" cy="124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6" y="3063694"/>
            <a:ext cx="1244356" cy="1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97" y="3074217"/>
            <a:ext cx="1233833" cy="123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744" y="3067243"/>
            <a:ext cx="1198392" cy="119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381" y="3063693"/>
            <a:ext cx="1210851" cy="121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47" y="3029397"/>
            <a:ext cx="1236238" cy="123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01152" y="294385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7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Móc đeo chìa khóa hình chim sẻ ngô sinh động - Sáng tạo - Việt Giải Tr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29397"/>
            <a:ext cx="1249462" cy="12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6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 trẻ tạo nhóm có số lượng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 </a:t>
            </a:r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nhận biết chữ số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ình ảnh : trắng, dễ thương, bị cô lập, vật nuôi, Động vật có vú, Động vật, Con  thỏ, thỏ rừng, Râu, lý lịch, Động vật có xương sống, Con thỏ tr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776" y="3046941"/>
            <a:ext cx="1086877" cy="8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2981334"/>
            <a:ext cx="1214163" cy="90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008" y="2973159"/>
            <a:ext cx="1185380" cy="88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94" y="2976090"/>
            <a:ext cx="1181466" cy="884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53" y="2951599"/>
            <a:ext cx="1214163" cy="90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50" y="2961266"/>
            <a:ext cx="1246198" cy="93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07" y="2957444"/>
            <a:ext cx="1266281" cy="94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465" y="2976566"/>
            <a:ext cx="1201196" cy="89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5" y="2943000"/>
            <a:ext cx="1181346" cy="88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0" y="4069294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807631" y="4069294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1703298" y="4089098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2550104" y="4091951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3383634" y="4089098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4228608" y="4086703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5080259" y="4091951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5924862" y="4086703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6755661" y="4091951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24251" y="2868965"/>
            <a:ext cx="1224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72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8550" y="3827869"/>
            <a:ext cx="1196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7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569" y="2983999"/>
            <a:ext cx="1181346" cy="88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7" t="6833" r="24214"/>
          <a:stretch/>
        </p:blipFill>
        <p:spPr bwMode="auto">
          <a:xfrm>
            <a:off x="7455921" y="4091951"/>
            <a:ext cx="830799" cy="8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024251" y="3827868"/>
            <a:ext cx="1224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10</a:t>
            </a:r>
            <a:endParaRPr lang="en-US" sz="7200" b="1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4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556792"/>
            <a:ext cx="37444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10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3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9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1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10</cp:revision>
  <dcterms:created xsi:type="dcterms:W3CDTF">2020-12-07T23:21:21Z</dcterms:created>
  <dcterms:modified xsi:type="dcterms:W3CDTF">2021-01-05T01:39:27Z</dcterms:modified>
</cp:coreProperties>
</file>