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embeddedFontLs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Sedgwick Ave" charset="0"/>
      <p:regular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5" roundtripDataSignature="AMtx7mjc2GY5bZkzW/7yv2P+cBZUgw7C8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204" y="-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851431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6" name="Google Shape;34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gif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gif"/><Relationship Id="rId5" Type="http://schemas.openxmlformats.org/officeDocument/2006/relationships/image" Target="../media/image57.jp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gif"/><Relationship Id="rId4" Type="http://schemas.openxmlformats.org/officeDocument/2006/relationships/image" Target="../media/image6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gif"/><Relationship Id="rId4" Type="http://schemas.openxmlformats.org/officeDocument/2006/relationships/image" Target="../media/image6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70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openxmlformats.org/officeDocument/2006/relationships/image" Target="../media/image69.jp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gif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gif"/><Relationship Id="rId3" Type="http://schemas.openxmlformats.org/officeDocument/2006/relationships/image" Target="../media/image7.gif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gif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jpg"/><Relationship Id="rId4" Type="http://schemas.openxmlformats.org/officeDocument/2006/relationships/image" Target="../media/image86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89.gif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1"/>
          <p:cNvGrpSpPr/>
          <p:nvPr/>
        </p:nvGrpSpPr>
        <p:grpSpPr>
          <a:xfrm>
            <a:off x="2986351" y="1425625"/>
            <a:ext cx="6195837" cy="4168047"/>
            <a:chOff x="2584411" y="1397489"/>
            <a:chExt cx="6195837" cy="4168047"/>
          </a:xfrm>
        </p:grpSpPr>
        <p:sp>
          <p:nvSpPr>
            <p:cNvPr id="90" name="Google Shape;90;p1"/>
            <p:cNvSpPr txBox="1"/>
            <p:nvPr/>
          </p:nvSpPr>
          <p:spPr>
            <a:xfrm>
              <a:off x="2592531" y="1410552"/>
              <a:ext cx="6187717" cy="41549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800" b="1" i="0" u="none" strike="noStrike" cap="none">
                  <a:solidFill>
                    <a:srgbClr val="F2F2F2"/>
                  </a:solidFill>
                  <a:latin typeface="Sedgwick Ave"/>
                  <a:ea typeface="Sedgwick Ave"/>
                  <a:cs typeface="Sedgwick Ave"/>
                  <a:sym typeface="Sedgwick Ave"/>
                </a:rPr>
                <a:t>ĐUỔI HÌNH</a:t>
              </a:r>
              <a:endParaRPr/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800" b="1" i="0" u="none" strike="noStrike" cap="none">
                  <a:solidFill>
                    <a:srgbClr val="F2F2F2"/>
                  </a:solidFill>
                  <a:latin typeface="Sedgwick Ave"/>
                  <a:ea typeface="Sedgwick Ave"/>
                  <a:cs typeface="Sedgwick Ave"/>
                  <a:sym typeface="Sedgwick Ave"/>
                </a:rPr>
                <a:t>BẮT CHỮ</a:t>
              </a:r>
              <a:endParaRPr sz="8800" b="1" i="0" u="none" strike="noStrike" cap="none">
                <a:solidFill>
                  <a:srgbClr val="F2F2F2"/>
                </a:solidFill>
                <a:latin typeface="Sedgwick Ave"/>
                <a:ea typeface="Sedgwick Ave"/>
                <a:cs typeface="Sedgwick Ave"/>
                <a:sym typeface="Sedgwick Ave"/>
              </a:endParaRPr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2584411" y="1397489"/>
              <a:ext cx="6096000" cy="41549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800" b="1" i="0" u="none" strike="noStrike" cap="none">
                  <a:solidFill>
                    <a:srgbClr val="184454"/>
                  </a:solidFill>
                  <a:latin typeface="Sedgwick Ave"/>
                  <a:ea typeface="Sedgwick Ave"/>
                  <a:cs typeface="Sedgwick Ave"/>
                  <a:sym typeface="Sedgwick Ave"/>
                </a:rPr>
                <a:t>ĐUỔI HÌNH</a:t>
              </a:r>
              <a:endParaRPr/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800" b="1" i="0" u="none" strike="noStrike" cap="none">
                  <a:solidFill>
                    <a:srgbClr val="184454"/>
                  </a:solidFill>
                  <a:latin typeface="Sedgwick Ave"/>
                  <a:ea typeface="Sedgwick Ave"/>
                  <a:cs typeface="Sedgwick Ave"/>
                  <a:sym typeface="Sedgwick Ave"/>
                </a:rPr>
                <a:t>BẮT CHỮ</a:t>
              </a:r>
              <a:endParaRPr/>
            </a:p>
          </p:txBody>
        </p:sp>
      </p:grpSp>
      <p:pic>
        <p:nvPicPr>
          <p:cNvPr id="92" name="Google Shape;9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41408" y="631238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 descr="Con Hổ Hình ảnh PNG | Vector và các tập tin PSD | Tải về miễn phí trên  Pngtre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64421" y="1977428"/>
            <a:ext cx="3873576" cy="3873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 descr="Chinese Money Sticker by THE FOG THICKEN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687633" y="4478838"/>
            <a:ext cx="1401248" cy="1668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 descr="Banh Tet PNG Images | Vector and PSD Files | Free Download on Pngtre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8948" y="4080197"/>
            <a:ext cx="2919804" cy="2919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 descr="New Year Dragon Sticker by California Lutheran University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7397" y="-1"/>
            <a:ext cx="1815539" cy="1563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" descr="New Year Dragon Sticker by California Lutheran University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787380" y="-60469"/>
            <a:ext cx="2561474" cy="2370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" descr="Celebrate New Year Sticker by Zacxophon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87123" y="1249332"/>
            <a:ext cx="3104963" cy="3104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" descr="Celebrate New Year Sticker by Zacxophon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687332" y="4470015"/>
            <a:ext cx="2539051" cy="2539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83783" y="5320755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" descr="Celebrate New Year Sticker by Zacxophon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449017" y="9181"/>
            <a:ext cx="1554731" cy="1554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0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name="adj" fmla="val 16667"/>
            </a:avLst>
          </a:prstGeom>
          <a:solidFill>
            <a:srgbClr val="CDA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6" name="Google Shape;216;p10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19640" y="21373"/>
            <a:ext cx="1640321" cy="1412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0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918" y="0"/>
            <a:ext cx="1801758" cy="16674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8" name="Google Shape;218;p10"/>
          <p:cNvGrpSpPr/>
          <p:nvPr/>
        </p:nvGrpSpPr>
        <p:grpSpPr>
          <a:xfrm>
            <a:off x="2806636" y="5562047"/>
            <a:ext cx="3683808" cy="770968"/>
            <a:chOff x="1955677" y="5701556"/>
            <a:chExt cx="2016650" cy="663388"/>
          </a:xfrm>
        </p:grpSpPr>
        <p:sp>
          <p:nvSpPr>
            <p:cNvPr id="219" name="Google Shape;219;p10"/>
            <p:cNvSpPr/>
            <p:nvPr/>
          </p:nvSpPr>
          <p:spPr>
            <a:xfrm>
              <a:off x="1955677" y="5701556"/>
              <a:ext cx="2016650" cy="663388"/>
            </a:xfrm>
            <a:prstGeom prst="round1Rect">
              <a:avLst>
                <a:gd name="adj" fmla="val 16667"/>
              </a:avLst>
            </a:prstGeom>
            <a:solidFill>
              <a:srgbClr val="1844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10"/>
            <p:cNvSpPr txBox="1"/>
            <p:nvPr/>
          </p:nvSpPr>
          <p:spPr>
            <a:xfrm>
              <a:off x="2012650" y="5718613"/>
              <a:ext cx="1930232" cy="556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chemeClr val="lt1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Calibri"/>
                </a:rPr>
                <a:t>BÁNH CHƯNG</a:t>
              </a:r>
              <a:endParaRPr sz="3600" b="1" dirty="0">
                <a:solidFill>
                  <a:schemeClr val="lt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endParaRPr>
            </a:p>
          </p:txBody>
        </p:sp>
      </p:grpSp>
      <p:pic>
        <p:nvPicPr>
          <p:cNvPr id="221" name="Google Shape;221;p10" descr="Vietnamese Hat PNG Images | Vector and PSD Files | Free Download on Pngtre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07801" y="3292455"/>
            <a:ext cx="3700106" cy="37001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2" name="Google Shape;222;p10"/>
          <p:cNvGrpSpPr/>
          <p:nvPr/>
        </p:nvGrpSpPr>
        <p:grpSpPr>
          <a:xfrm>
            <a:off x="3347010" y="1434353"/>
            <a:ext cx="5187390" cy="4028422"/>
            <a:chOff x="155575" y="-1554163"/>
            <a:chExt cx="4039907" cy="3248026"/>
          </a:xfrm>
        </p:grpSpPr>
        <p:pic>
          <p:nvPicPr>
            <p:cNvPr id="223" name="Google Shape;223;p10" descr="Hóa học hữu cơ và hợp chất hữu cơ"/>
            <p:cNvPicPr preferRelativeResize="0"/>
            <p:nvPr/>
          </p:nvPicPr>
          <p:blipFill rotWithShape="1">
            <a:blip r:embed="rId5">
              <a:alphaModFix/>
            </a:blip>
            <a:srcRect r="32890"/>
            <a:stretch/>
          </p:blipFill>
          <p:spPr>
            <a:xfrm>
              <a:off x="155575" y="-1554163"/>
              <a:ext cx="4039907" cy="32480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4" name="Google Shape;224;p10"/>
            <p:cNvSpPr/>
            <p:nvPr/>
          </p:nvSpPr>
          <p:spPr>
            <a:xfrm>
              <a:off x="3759282" y="770873"/>
              <a:ext cx="436200" cy="89656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25" name="Google Shape;225;p10" descr="Party Love Sticker by safraninthejungl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4250" y="1391490"/>
            <a:ext cx="2682761" cy="411413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1244416" y="5272587"/>
            <a:ext cx="1422519" cy="43365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Bánh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90044" y="1667437"/>
            <a:ext cx="1422519" cy="43365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cất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1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name="adj" fmla="val 16667"/>
            </a:avLst>
          </a:prstGeom>
          <a:solidFill>
            <a:srgbClr val="CDA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1" name="Google Shape;231;p11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19640" y="21373"/>
            <a:ext cx="1640321" cy="1412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1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918" y="0"/>
            <a:ext cx="1801758" cy="16674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3" name="Google Shape;233;p11"/>
          <p:cNvGrpSpPr/>
          <p:nvPr/>
        </p:nvGrpSpPr>
        <p:grpSpPr>
          <a:xfrm>
            <a:off x="3505886" y="5615834"/>
            <a:ext cx="2472891" cy="770968"/>
            <a:chOff x="1955677" y="5701556"/>
            <a:chExt cx="2016650" cy="663388"/>
          </a:xfrm>
        </p:grpSpPr>
        <p:sp>
          <p:nvSpPr>
            <p:cNvPr id="234" name="Google Shape;234;p11"/>
            <p:cNvSpPr/>
            <p:nvPr/>
          </p:nvSpPr>
          <p:spPr>
            <a:xfrm>
              <a:off x="1955677" y="5701556"/>
              <a:ext cx="2016650" cy="663388"/>
            </a:xfrm>
            <a:prstGeom prst="round1Rect">
              <a:avLst>
                <a:gd name="adj" fmla="val 16667"/>
              </a:avLst>
            </a:prstGeom>
            <a:solidFill>
              <a:srgbClr val="1844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11"/>
            <p:cNvSpPr txBox="1"/>
            <p:nvPr/>
          </p:nvSpPr>
          <p:spPr>
            <a:xfrm>
              <a:off x="2042095" y="5718613"/>
              <a:ext cx="1930232" cy="556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chemeClr val="lt1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Calibri"/>
                </a:rPr>
                <a:t>HOA MAI</a:t>
              </a:r>
              <a:endParaRPr sz="3600" b="1" dirty="0">
                <a:solidFill>
                  <a:schemeClr val="lt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endParaRPr>
            </a:p>
          </p:txBody>
        </p:sp>
      </p:grpSp>
      <p:pic>
        <p:nvPicPr>
          <p:cNvPr id="236" name="Google Shape;236;p11" descr="Vietnamese Boy PNG Images | Vector and PSD Files | Free Download on Pngtre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8070775" y="3206843"/>
            <a:ext cx="3651156" cy="3651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1" descr="SpongeBob Time Card - The Next Day (Underline) by MJEGameandComicFan89 on  DeviantAr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69585" y="2068809"/>
            <a:ext cx="5691879" cy="3199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1" descr="Summer Flower Sticker by Zoe Wodarz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63986" y="1965009"/>
            <a:ext cx="3406894" cy="340689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1035747" y="4990294"/>
            <a:ext cx="1422519" cy="43365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73492" y="5155075"/>
            <a:ext cx="1422519" cy="43365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mai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2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name="adj" fmla="val 16667"/>
            </a:avLst>
          </a:prstGeom>
          <a:solidFill>
            <a:srgbClr val="CDA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4" name="Google Shape;244;p12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19640" y="21373"/>
            <a:ext cx="1640321" cy="1412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2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918" y="0"/>
            <a:ext cx="1801758" cy="16674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6" name="Google Shape;246;p12"/>
          <p:cNvGrpSpPr/>
          <p:nvPr/>
        </p:nvGrpSpPr>
        <p:grpSpPr>
          <a:xfrm>
            <a:off x="3505886" y="5615834"/>
            <a:ext cx="2876985" cy="770968"/>
            <a:chOff x="1955677" y="5701556"/>
            <a:chExt cx="2016650" cy="663388"/>
          </a:xfrm>
        </p:grpSpPr>
        <p:sp>
          <p:nvSpPr>
            <p:cNvPr id="247" name="Google Shape;247;p12"/>
            <p:cNvSpPr/>
            <p:nvPr/>
          </p:nvSpPr>
          <p:spPr>
            <a:xfrm>
              <a:off x="1955677" y="5701556"/>
              <a:ext cx="2016650" cy="663388"/>
            </a:xfrm>
            <a:prstGeom prst="round1Rect">
              <a:avLst>
                <a:gd name="adj" fmla="val 16667"/>
              </a:avLst>
            </a:prstGeom>
            <a:solidFill>
              <a:srgbClr val="1844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12"/>
            <p:cNvSpPr txBox="1"/>
            <p:nvPr/>
          </p:nvSpPr>
          <p:spPr>
            <a:xfrm>
              <a:off x="2042095" y="5718613"/>
              <a:ext cx="1930232" cy="556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chemeClr val="lt1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Calibri"/>
                </a:rPr>
                <a:t>XÔNG ĐẤT</a:t>
              </a:r>
              <a:endParaRPr sz="3600" b="1" dirty="0">
                <a:solidFill>
                  <a:schemeClr val="lt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endParaRPr>
            </a:p>
          </p:txBody>
        </p:sp>
      </p:grpSp>
      <p:pic>
        <p:nvPicPr>
          <p:cNvPr id="249" name="Google Shape;249;p12"/>
          <p:cNvPicPr preferRelativeResize="0"/>
          <p:nvPr/>
        </p:nvPicPr>
        <p:blipFill rotWithShape="1">
          <a:blip r:embed="rId4">
            <a:alphaModFix/>
          </a:blip>
          <a:srcRect l="17893" t="15870" r="61024" b="8394"/>
          <a:stretch/>
        </p:blipFill>
        <p:spPr>
          <a:xfrm>
            <a:off x="8592221" y="2528047"/>
            <a:ext cx="2050741" cy="4141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2" descr="Cách xông mặt trị mụn ẩn tại nhà bằng các nguyên liệu từ tự nhiê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3437" y="2109665"/>
            <a:ext cx="3823686" cy="311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2" descr="Đất xuất hiện trong mơ báo hiệu điều gì sẽ đến với bạn?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22323" y="2109665"/>
            <a:ext cx="3823685" cy="31177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1752600" y="5010612"/>
            <a:ext cx="1422519" cy="43365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Xông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46984" y="5026825"/>
            <a:ext cx="1422519" cy="43365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3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name="adj" fmla="val 16667"/>
            </a:avLst>
          </a:prstGeom>
          <a:solidFill>
            <a:srgbClr val="CDA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7" name="Google Shape;257;p13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19640" y="21373"/>
            <a:ext cx="1640321" cy="1412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3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918" y="0"/>
            <a:ext cx="1801758" cy="16674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9" name="Google Shape;259;p13"/>
          <p:cNvGrpSpPr/>
          <p:nvPr/>
        </p:nvGrpSpPr>
        <p:grpSpPr>
          <a:xfrm>
            <a:off x="3505886" y="5615834"/>
            <a:ext cx="2472891" cy="770968"/>
            <a:chOff x="1955677" y="5701556"/>
            <a:chExt cx="2016650" cy="663388"/>
          </a:xfrm>
        </p:grpSpPr>
        <p:sp>
          <p:nvSpPr>
            <p:cNvPr id="260" name="Google Shape;260;p13"/>
            <p:cNvSpPr/>
            <p:nvPr/>
          </p:nvSpPr>
          <p:spPr>
            <a:xfrm>
              <a:off x="1955677" y="5701556"/>
              <a:ext cx="2016650" cy="663388"/>
            </a:xfrm>
            <a:prstGeom prst="round1Rect">
              <a:avLst>
                <a:gd name="adj" fmla="val 16667"/>
              </a:avLst>
            </a:prstGeom>
            <a:solidFill>
              <a:srgbClr val="1844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3"/>
            <p:cNvSpPr txBox="1"/>
            <p:nvPr/>
          </p:nvSpPr>
          <p:spPr>
            <a:xfrm>
              <a:off x="2042095" y="5718613"/>
              <a:ext cx="1930232" cy="556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chemeClr val="lt1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Calibri"/>
                </a:rPr>
                <a:t>GIÒ LỤA</a:t>
              </a:r>
              <a:endParaRPr sz="3600" b="1" dirty="0">
                <a:solidFill>
                  <a:schemeClr val="lt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endParaRPr>
            </a:p>
          </p:txBody>
        </p:sp>
      </p:grpSp>
      <p:pic>
        <p:nvPicPr>
          <p:cNvPr id="262" name="Google Shape;262;p13"/>
          <p:cNvPicPr preferRelativeResize="0"/>
          <p:nvPr/>
        </p:nvPicPr>
        <p:blipFill rotWithShape="1">
          <a:blip r:embed="rId4">
            <a:alphaModFix/>
          </a:blip>
          <a:srcRect l="16666" t="7841" r="61997" b="6136"/>
          <a:stretch/>
        </p:blipFill>
        <p:spPr>
          <a:xfrm flipH="1">
            <a:off x="8494404" y="2169459"/>
            <a:ext cx="2151529" cy="487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3" descr="Dựng trước nguyên cái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9539" y="2196449"/>
            <a:ext cx="3857704" cy="2897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3" descr="Chuyện xứ tằm tang - Heritage Vietnam Airline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37775" y="2194908"/>
            <a:ext cx="3857704" cy="289721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1676400" y="4943581"/>
            <a:ext cx="1422519" cy="43365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giò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70784" y="4959794"/>
            <a:ext cx="1422519" cy="43365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Lụa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4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name="adj" fmla="val 16667"/>
            </a:avLst>
          </a:prstGeom>
          <a:solidFill>
            <a:srgbClr val="CDA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0" name="Google Shape;270;p14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19640" y="21373"/>
            <a:ext cx="1640321" cy="1412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4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918" y="0"/>
            <a:ext cx="1801758" cy="16674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2" name="Google Shape;272;p14"/>
          <p:cNvGrpSpPr/>
          <p:nvPr/>
        </p:nvGrpSpPr>
        <p:grpSpPr>
          <a:xfrm>
            <a:off x="3312804" y="5611538"/>
            <a:ext cx="3129602" cy="1220111"/>
            <a:chOff x="1955677" y="5701556"/>
            <a:chExt cx="1752837" cy="1049858"/>
          </a:xfrm>
        </p:grpSpPr>
        <p:sp>
          <p:nvSpPr>
            <p:cNvPr id="273" name="Google Shape;273;p14"/>
            <p:cNvSpPr/>
            <p:nvPr/>
          </p:nvSpPr>
          <p:spPr>
            <a:xfrm>
              <a:off x="1955677" y="5701556"/>
              <a:ext cx="1752837" cy="663388"/>
            </a:xfrm>
            <a:prstGeom prst="round1Rect">
              <a:avLst>
                <a:gd name="adj" fmla="val 16667"/>
              </a:avLst>
            </a:prstGeom>
            <a:solidFill>
              <a:srgbClr val="1844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14"/>
            <p:cNvSpPr txBox="1"/>
            <p:nvPr/>
          </p:nvSpPr>
          <p:spPr>
            <a:xfrm>
              <a:off x="2042095" y="5718613"/>
              <a:ext cx="1578481" cy="10328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chemeClr val="lt1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Calibri"/>
                </a:rPr>
                <a:t>CÂY QUẤT</a:t>
              </a:r>
              <a:endParaRPr sz="3600" b="1" dirty="0">
                <a:solidFill>
                  <a:schemeClr val="lt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endParaRPr>
            </a:p>
          </p:txBody>
        </p:sp>
      </p:grpSp>
      <p:pic>
        <p:nvPicPr>
          <p:cNvPr id="275" name="Google Shape;275;p14" descr="Girl Sitting On The Ground PNG Images | Vector and PSD Files | Free  Download on Pngtre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7763434" y="2208287"/>
            <a:ext cx="4855904" cy="4855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4" descr="Tree Plant Sticker by Kew Garden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0710" y="1422242"/>
            <a:ext cx="3868784" cy="4081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4" descr="Hình phạt đánh roi mây nghiêm khắc của Singapor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84656" y="2262155"/>
            <a:ext cx="3915501" cy="27235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1676400" y="4955283"/>
            <a:ext cx="1422519" cy="43365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70784" y="4971496"/>
            <a:ext cx="1422519" cy="43365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Quất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roi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5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name="adj" fmla="val 16667"/>
            </a:avLst>
          </a:prstGeom>
          <a:solidFill>
            <a:srgbClr val="CDA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3" name="Google Shape;283;p15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19640" y="21373"/>
            <a:ext cx="1640321" cy="1412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5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918" y="0"/>
            <a:ext cx="1801758" cy="16674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5" name="Google Shape;285;p15"/>
          <p:cNvGrpSpPr/>
          <p:nvPr/>
        </p:nvGrpSpPr>
        <p:grpSpPr>
          <a:xfrm>
            <a:off x="3505886" y="5615834"/>
            <a:ext cx="2472891" cy="770968"/>
            <a:chOff x="1955677" y="5701556"/>
            <a:chExt cx="2016650" cy="663388"/>
          </a:xfrm>
        </p:grpSpPr>
        <p:sp>
          <p:nvSpPr>
            <p:cNvPr id="286" name="Google Shape;286;p15"/>
            <p:cNvSpPr/>
            <p:nvPr/>
          </p:nvSpPr>
          <p:spPr>
            <a:xfrm>
              <a:off x="1955677" y="5701556"/>
              <a:ext cx="2016650" cy="663388"/>
            </a:xfrm>
            <a:prstGeom prst="round1Rect">
              <a:avLst>
                <a:gd name="adj" fmla="val 16667"/>
              </a:avLst>
            </a:prstGeom>
            <a:solidFill>
              <a:srgbClr val="1844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15"/>
            <p:cNvSpPr txBox="1"/>
            <p:nvPr/>
          </p:nvSpPr>
          <p:spPr>
            <a:xfrm>
              <a:off x="2042095" y="5718613"/>
              <a:ext cx="1930232" cy="556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chemeClr val="lt1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Calibri"/>
                </a:rPr>
                <a:t>CÂU ĐỐI</a:t>
              </a:r>
              <a:endParaRPr sz="3600" b="1" dirty="0">
                <a:solidFill>
                  <a:schemeClr val="lt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endParaRPr>
            </a:p>
          </p:txBody>
        </p:sp>
      </p:grpSp>
      <p:pic>
        <p:nvPicPr>
          <p:cNvPr id="288" name="Google Shape;288;p15"/>
          <p:cNvPicPr preferRelativeResize="0"/>
          <p:nvPr/>
        </p:nvPicPr>
        <p:blipFill rotWithShape="1">
          <a:blip r:embed="rId4">
            <a:alphaModFix/>
          </a:blip>
          <a:srcRect l="11967" t="14891" r="55373" b="9128"/>
          <a:stretch/>
        </p:blipFill>
        <p:spPr>
          <a:xfrm>
            <a:off x="8797698" y="3424518"/>
            <a:ext cx="2755172" cy="3603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5" descr="Pond Cartoo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1854" y="3146611"/>
            <a:ext cx="3892781" cy="2854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5" descr="Cat Kitty Sticker by 궁디팡팡 캣페스타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2595" y="645384"/>
            <a:ext cx="3495367" cy="3403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5" descr="Hai võ sĩ người Pháp lần đầu so găng trên võ đài Number 1 | baotintuc.v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59602" y="2470326"/>
            <a:ext cx="3938096" cy="262744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1859018" y="4972103"/>
            <a:ext cx="1422519" cy="43365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53402" y="4988316"/>
            <a:ext cx="1422519" cy="43365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thủ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6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name="adj" fmla="val 16667"/>
            </a:avLst>
          </a:prstGeom>
          <a:solidFill>
            <a:srgbClr val="CDA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7" name="Google Shape;297;p16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96252" y="0"/>
            <a:ext cx="1949210" cy="1612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6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426" y="0"/>
            <a:ext cx="2141047" cy="19029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9" name="Google Shape;299;p16"/>
          <p:cNvGrpSpPr/>
          <p:nvPr/>
        </p:nvGrpSpPr>
        <p:grpSpPr>
          <a:xfrm>
            <a:off x="3505886" y="5615834"/>
            <a:ext cx="2472891" cy="770968"/>
            <a:chOff x="1955677" y="5701556"/>
            <a:chExt cx="2016650" cy="663388"/>
          </a:xfrm>
        </p:grpSpPr>
        <p:sp>
          <p:nvSpPr>
            <p:cNvPr id="300" name="Google Shape;300;p16"/>
            <p:cNvSpPr/>
            <p:nvPr/>
          </p:nvSpPr>
          <p:spPr>
            <a:xfrm>
              <a:off x="1955677" y="5701556"/>
              <a:ext cx="2016650" cy="663388"/>
            </a:xfrm>
            <a:prstGeom prst="round1Rect">
              <a:avLst>
                <a:gd name="adj" fmla="val 16667"/>
              </a:avLst>
            </a:prstGeom>
            <a:solidFill>
              <a:srgbClr val="1844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16"/>
            <p:cNvSpPr txBox="1"/>
            <p:nvPr/>
          </p:nvSpPr>
          <p:spPr>
            <a:xfrm>
              <a:off x="2052748" y="5718613"/>
              <a:ext cx="1827880" cy="556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chemeClr val="lt1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Calibri"/>
                </a:rPr>
                <a:t>XIN XĂM</a:t>
              </a:r>
              <a:endParaRPr sz="3600" b="1" dirty="0">
                <a:solidFill>
                  <a:schemeClr val="lt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endParaRPr>
            </a:p>
          </p:txBody>
        </p:sp>
      </p:grpSp>
      <p:pic>
        <p:nvPicPr>
          <p:cNvPr id="302" name="Google Shape;302;p16" descr="https://lh5.googleusercontent.com/dbQvQXgT9g6UTofwVWlzllFpqhLkQlVK4eo3cL1YMriW22po4U7ZoEGrFY6E-rQyCq-TIfpw2adyChhZtJe7OsHA3qQeOUto4lt8X3xETssKAjYZWDDGtPwzRk8rzVlEkHyRkMCC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05826" y="3331029"/>
            <a:ext cx="2202862" cy="3276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6" descr="Beggar Stock Illustration - Download Image Now - iStock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750782" y="1791217"/>
            <a:ext cx="2968537" cy="3707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6" descr="30 gợi ý hình xăm đẹp cho vùng cánh tay 2019 | ELLE Man Việt N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19319" y="2303500"/>
            <a:ext cx="5031975" cy="283048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1955675" y="4960664"/>
            <a:ext cx="1422519" cy="43365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xin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38799" y="5133987"/>
            <a:ext cx="1422519" cy="43365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Xăm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trổ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7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name="adj" fmla="val 16667"/>
            </a:avLst>
          </a:prstGeom>
          <a:solidFill>
            <a:srgbClr val="CDA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0" name="Google Shape;310;p17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96252" y="0"/>
            <a:ext cx="1949210" cy="1612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7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426" y="0"/>
            <a:ext cx="2141047" cy="19029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2" name="Google Shape;312;p17"/>
          <p:cNvGrpSpPr/>
          <p:nvPr/>
        </p:nvGrpSpPr>
        <p:grpSpPr>
          <a:xfrm>
            <a:off x="3505888" y="5615834"/>
            <a:ext cx="2797585" cy="770968"/>
            <a:chOff x="1955678" y="5701556"/>
            <a:chExt cx="1914297" cy="663388"/>
          </a:xfrm>
        </p:grpSpPr>
        <p:sp>
          <p:nvSpPr>
            <p:cNvPr id="313" name="Google Shape;313;p17"/>
            <p:cNvSpPr/>
            <p:nvPr/>
          </p:nvSpPr>
          <p:spPr>
            <a:xfrm>
              <a:off x="1955678" y="5701556"/>
              <a:ext cx="1837880" cy="663388"/>
            </a:xfrm>
            <a:prstGeom prst="round1Rect">
              <a:avLst>
                <a:gd name="adj" fmla="val 16667"/>
              </a:avLst>
            </a:prstGeom>
            <a:solidFill>
              <a:srgbClr val="1844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17"/>
            <p:cNvSpPr txBox="1"/>
            <p:nvPr/>
          </p:nvSpPr>
          <p:spPr>
            <a:xfrm>
              <a:off x="2042095" y="5718613"/>
              <a:ext cx="1827880" cy="556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chemeClr val="lt1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Calibri"/>
                </a:rPr>
                <a:t>BÁNH TÉT</a:t>
              </a:r>
              <a:endParaRPr sz="3600" b="1" dirty="0">
                <a:solidFill>
                  <a:schemeClr val="lt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endParaRPr>
            </a:p>
          </p:txBody>
        </p:sp>
      </p:grpSp>
      <p:pic>
        <p:nvPicPr>
          <p:cNvPr id="315" name="Google Shape;315;p17" descr="https://lh5.googleusercontent.com/xRqhHUUKKfdM3Aihceepm6835vX_KUC5ffic8C6NjpXVwrBsIvE_3CXgZTFI1XOe_tk8U_Q6FEiuWNJz-TBWvjDjszQUcvy9kYyOiEct7yuccjylrRX0o5iFGUqzzzDmgCNruJo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49879" y="2429692"/>
            <a:ext cx="2392323" cy="4231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7" descr="Những bộ phận cơ thể trẻ không nên đánh các bố mẹ phải biế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58488" y="1746156"/>
            <a:ext cx="4069273" cy="3200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7" descr="Food Love Sticker by ZONKT®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6229" y="1866037"/>
            <a:ext cx="2960480" cy="296048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1306949" y="4826517"/>
            <a:ext cx="1422519" cy="43365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Bánh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01333" y="4842730"/>
            <a:ext cx="1422519" cy="43365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Tét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đít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8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name="adj" fmla="val 16667"/>
            </a:avLst>
          </a:prstGeom>
          <a:solidFill>
            <a:srgbClr val="CDA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3" name="Google Shape;323;p18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96252" y="0"/>
            <a:ext cx="1949210" cy="1612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8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426" y="0"/>
            <a:ext cx="2141047" cy="19029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5" name="Google Shape;325;p18"/>
          <p:cNvGrpSpPr/>
          <p:nvPr/>
        </p:nvGrpSpPr>
        <p:grpSpPr>
          <a:xfrm>
            <a:off x="3505886" y="5615835"/>
            <a:ext cx="2742514" cy="1220111"/>
            <a:chOff x="1955677" y="5701556"/>
            <a:chExt cx="2016650" cy="1049858"/>
          </a:xfrm>
        </p:grpSpPr>
        <p:sp>
          <p:nvSpPr>
            <p:cNvPr id="326" name="Google Shape;326;p18"/>
            <p:cNvSpPr/>
            <p:nvPr/>
          </p:nvSpPr>
          <p:spPr>
            <a:xfrm>
              <a:off x="1955677" y="5701556"/>
              <a:ext cx="2016650" cy="663388"/>
            </a:xfrm>
            <a:prstGeom prst="round1Rect">
              <a:avLst>
                <a:gd name="adj" fmla="val 16667"/>
              </a:avLst>
            </a:prstGeom>
            <a:solidFill>
              <a:srgbClr val="1844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8"/>
            <p:cNvSpPr txBox="1"/>
            <p:nvPr/>
          </p:nvSpPr>
          <p:spPr>
            <a:xfrm>
              <a:off x="2042095" y="5718613"/>
              <a:ext cx="1827880" cy="10328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chemeClr val="lt1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Calibri"/>
                </a:rPr>
                <a:t>THẦY ĐỒ</a:t>
              </a:r>
              <a:endParaRPr sz="3600" b="1" dirty="0">
                <a:solidFill>
                  <a:schemeClr val="lt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endParaRPr>
            </a:p>
          </p:txBody>
        </p:sp>
      </p:grpSp>
      <p:pic>
        <p:nvPicPr>
          <p:cNvPr id="328" name="Google Shape;328;p18" descr="Tu Viện Khánh An - Phật sự trong nước - Hòa thượng Thích Bửu Chánh chia sẻ:  Kỹ năng dẫn chương trình các lễ hội Phật giáo Nam tông"/>
          <p:cNvPicPr preferRelativeResize="0"/>
          <p:nvPr/>
        </p:nvPicPr>
        <p:blipFill rotWithShape="1">
          <a:blip r:embed="rId4">
            <a:alphaModFix/>
          </a:blip>
          <a:srcRect t="222" r="14829"/>
          <a:stretch/>
        </p:blipFill>
        <p:spPr>
          <a:xfrm>
            <a:off x="578353" y="1902911"/>
            <a:ext cx="3976163" cy="3106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8" descr="Top 10 cửa hàng đồ chơi trẻ em tại Buôn Ma Thuột"/>
          <p:cNvPicPr preferRelativeResize="0"/>
          <p:nvPr/>
        </p:nvPicPr>
        <p:blipFill rotWithShape="1">
          <a:blip r:embed="rId5">
            <a:alphaModFix/>
          </a:blip>
          <a:srcRect t="11011" b="8659"/>
          <a:stretch/>
        </p:blipFill>
        <p:spPr>
          <a:xfrm>
            <a:off x="4858292" y="1902910"/>
            <a:ext cx="3928147" cy="3106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18" descr="Hình ảnh Phong Cách Dòng 2022 Tiger Năm Mới, 2022, Năm Mới, Năm Dần miễn  phí tải tập tin PNG PSDComment và Vecto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05822" y="2796990"/>
            <a:ext cx="4168588" cy="416858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1666213" y="5009850"/>
            <a:ext cx="1422519" cy="43365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thầy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60597" y="5026063"/>
            <a:ext cx="1422519" cy="43365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9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name="adj" fmla="val 16667"/>
            </a:avLst>
          </a:prstGeom>
          <a:solidFill>
            <a:srgbClr val="CDA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6" name="Google Shape;336;p19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96252" y="0"/>
            <a:ext cx="1949210" cy="1612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9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426" y="0"/>
            <a:ext cx="2141047" cy="19029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8" name="Google Shape;338;p19"/>
          <p:cNvGrpSpPr/>
          <p:nvPr/>
        </p:nvGrpSpPr>
        <p:grpSpPr>
          <a:xfrm>
            <a:off x="3505886" y="5615834"/>
            <a:ext cx="3081181" cy="770968"/>
            <a:chOff x="1955677" y="5701556"/>
            <a:chExt cx="2016650" cy="663388"/>
          </a:xfrm>
        </p:grpSpPr>
        <p:sp>
          <p:nvSpPr>
            <p:cNvPr id="339" name="Google Shape;339;p19"/>
            <p:cNvSpPr/>
            <p:nvPr/>
          </p:nvSpPr>
          <p:spPr>
            <a:xfrm>
              <a:off x="1955677" y="5701556"/>
              <a:ext cx="2016650" cy="663388"/>
            </a:xfrm>
            <a:prstGeom prst="round1Rect">
              <a:avLst>
                <a:gd name="adj" fmla="val 16667"/>
              </a:avLst>
            </a:prstGeom>
            <a:solidFill>
              <a:srgbClr val="1844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9"/>
            <p:cNvSpPr txBox="1"/>
            <p:nvPr/>
          </p:nvSpPr>
          <p:spPr>
            <a:xfrm>
              <a:off x="2042095" y="5718613"/>
              <a:ext cx="1827880" cy="556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chemeClr val="lt1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Calibri"/>
                </a:rPr>
                <a:t>ÔNG CÔNG</a:t>
              </a:r>
              <a:endParaRPr sz="3600" b="1" dirty="0">
                <a:solidFill>
                  <a:schemeClr val="lt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endParaRPr>
            </a:p>
          </p:txBody>
        </p:sp>
      </p:grpSp>
      <p:pic>
        <p:nvPicPr>
          <p:cNvPr id="341" name="Google Shape;341;p19" descr="paon festival peacock Sticker by The Peacock Societ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34304" y="2335551"/>
            <a:ext cx="2708345" cy="270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9" descr="sad old man Sticker by Diner DASH Adventur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34877" y="1646922"/>
            <a:ext cx="2399311" cy="3682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9" descr="https://lh4.googleusercontent.com/xptCm7EIQm7R4cAq-T_QEtQ7sv3YZxO2ZcPdM_H_j7TQn9Mt0RlXYvIuUydpOIq3wyDMTbdnkhPZphcuxG_ndYh-WCIVjHIgvskv_p3RJHHAELoJuIdu4Egi9BKRb02K-R5wK8y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97410" y="3981744"/>
            <a:ext cx="2076108" cy="269624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1244416" y="4972103"/>
            <a:ext cx="1422519" cy="43365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38800" y="4988316"/>
            <a:ext cx="1422519" cy="43365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name="adj" fmla="val 16667"/>
            </a:avLst>
          </a:prstGeom>
          <a:solidFill>
            <a:srgbClr val="CDA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2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19640" y="21373"/>
            <a:ext cx="1640321" cy="1412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918" y="0"/>
            <a:ext cx="1801758" cy="1667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 descr="Hình ảnh Cô Gái Mặc áo Dài PNG, Vector, PSD, và biểu tượng để tải về miễn  phí | pngtre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33853" y="2341402"/>
            <a:ext cx="4307535" cy="395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" descr="Đào móng nhà, 2 thợ hồ bị vùi lấp - Báo Người lao độ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86468" y="1750016"/>
            <a:ext cx="4762500" cy="357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641408" y="6299317"/>
            <a:ext cx="609600" cy="60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3" name="Google Shape;113;p2"/>
          <p:cNvGrpSpPr/>
          <p:nvPr/>
        </p:nvGrpSpPr>
        <p:grpSpPr>
          <a:xfrm>
            <a:off x="3505886" y="5615834"/>
            <a:ext cx="2661832" cy="770968"/>
            <a:chOff x="1955677" y="5701556"/>
            <a:chExt cx="2016650" cy="663388"/>
          </a:xfrm>
        </p:grpSpPr>
        <p:sp>
          <p:nvSpPr>
            <p:cNvPr id="114" name="Google Shape;114;p2"/>
            <p:cNvSpPr/>
            <p:nvPr/>
          </p:nvSpPr>
          <p:spPr>
            <a:xfrm>
              <a:off x="1955677" y="5701556"/>
              <a:ext cx="2016650" cy="663388"/>
            </a:xfrm>
            <a:prstGeom prst="round1Rect">
              <a:avLst>
                <a:gd name="adj" fmla="val 16667"/>
              </a:avLst>
            </a:prstGeom>
            <a:solidFill>
              <a:srgbClr val="1844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2"/>
            <p:cNvSpPr txBox="1"/>
            <p:nvPr/>
          </p:nvSpPr>
          <p:spPr>
            <a:xfrm>
              <a:off x="2042095" y="5718613"/>
              <a:ext cx="1930232" cy="556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i="0" u="none" strike="noStrike" cap="none" dirty="0">
                  <a:solidFill>
                    <a:schemeClr val="lt1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Calibri"/>
                </a:rPr>
                <a:t>HOA ĐÀO</a:t>
              </a:r>
              <a:endParaRPr sz="3600" b="1" dirty="0">
                <a:solidFill>
                  <a:schemeClr val="lt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endParaRPr>
            </a:p>
          </p:txBody>
        </p:sp>
      </p:grpSp>
      <p:pic>
        <p:nvPicPr>
          <p:cNvPr id="116" name="Google Shape;116;p2" descr="Pink Smile Sticker by odsanyu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7727" y="2266985"/>
            <a:ext cx="2938159" cy="293815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244416" y="4972103"/>
            <a:ext cx="1422519" cy="43365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38800" y="4988316"/>
            <a:ext cx="1422519" cy="43365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hố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0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name="adj" fmla="val 16667"/>
            </a:avLst>
          </a:prstGeom>
          <a:solidFill>
            <a:srgbClr val="CDA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0" name="Google Shape;350;p20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96252" y="0"/>
            <a:ext cx="1949210" cy="1612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0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426" y="0"/>
            <a:ext cx="2141047" cy="19029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2" name="Google Shape;352;p20"/>
          <p:cNvGrpSpPr/>
          <p:nvPr/>
        </p:nvGrpSpPr>
        <p:grpSpPr>
          <a:xfrm>
            <a:off x="3505886" y="5482887"/>
            <a:ext cx="2472891" cy="770968"/>
            <a:chOff x="1955677" y="5701556"/>
            <a:chExt cx="2016650" cy="663388"/>
          </a:xfrm>
        </p:grpSpPr>
        <p:sp>
          <p:nvSpPr>
            <p:cNvPr id="353" name="Google Shape;353;p20"/>
            <p:cNvSpPr/>
            <p:nvPr/>
          </p:nvSpPr>
          <p:spPr>
            <a:xfrm>
              <a:off x="1955677" y="5701556"/>
              <a:ext cx="2016650" cy="663388"/>
            </a:xfrm>
            <a:prstGeom prst="round1Rect">
              <a:avLst>
                <a:gd name="adj" fmla="val 16667"/>
              </a:avLst>
            </a:prstGeom>
            <a:solidFill>
              <a:srgbClr val="1844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20"/>
            <p:cNvSpPr txBox="1"/>
            <p:nvPr/>
          </p:nvSpPr>
          <p:spPr>
            <a:xfrm>
              <a:off x="2042095" y="5718613"/>
              <a:ext cx="1827880" cy="556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chemeClr val="lt1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Calibri"/>
                </a:rPr>
                <a:t>CÁ CHÉP</a:t>
              </a:r>
              <a:endParaRPr sz="3600" b="1" dirty="0">
                <a:solidFill>
                  <a:schemeClr val="lt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endParaRPr>
            </a:p>
          </p:txBody>
        </p:sp>
      </p:grpSp>
      <p:pic>
        <p:nvPicPr>
          <p:cNvPr id="355" name="Google Shape;355;p20" descr="Chép bài | Đọc truyện Chép bài | Lazi.vn - Cộng đồng Tri thức &amp;amp; Giáo dục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50262" y="2335182"/>
            <a:ext cx="4490831" cy="2440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20" descr="K-Citymarket happy fun guitar fish Sticke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8353" y="1740582"/>
            <a:ext cx="3258581" cy="3258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0" descr="https://lh4.googleusercontent.com/bg5BfWALyj3xbmbK3v8bkUXtsDNlOpsXl3XF3bl1agRB6g0GzRNQlVmcXzvFhphCV2zjobLTsHGWt8qbWPcHyHKTaKKHNexetij1Ud8PrzR1ClZ3uWNhCaZlIGBWRbrJfmlCL2M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8754421" y="3714750"/>
            <a:ext cx="2703577" cy="296079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1666213" y="4741040"/>
            <a:ext cx="1422519" cy="43365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84417" y="4757253"/>
            <a:ext cx="1422519" cy="43365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1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name="adj" fmla="val 16667"/>
            </a:avLst>
          </a:prstGeom>
          <a:solidFill>
            <a:srgbClr val="CDA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3" name="Google Shape;363;p21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96252" y="0"/>
            <a:ext cx="1949210" cy="1612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1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426" y="0"/>
            <a:ext cx="2141047" cy="19029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5" name="Google Shape;365;p21"/>
          <p:cNvGrpSpPr/>
          <p:nvPr/>
        </p:nvGrpSpPr>
        <p:grpSpPr>
          <a:xfrm>
            <a:off x="3505886" y="5544396"/>
            <a:ext cx="2472891" cy="770968"/>
            <a:chOff x="1955677" y="5701556"/>
            <a:chExt cx="2016650" cy="663388"/>
          </a:xfrm>
        </p:grpSpPr>
        <p:sp>
          <p:nvSpPr>
            <p:cNvPr id="366" name="Google Shape;366;p21"/>
            <p:cNvSpPr/>
            <p:nvPr/>
          </p:nvSpPr>
          <p:spPr>
            <a:xfrm>
              <a:off x="1955677" y="5701556"/>
              <a:ext cx="2016650" cy="663388"/>
            </a:xfrm>
            <a:prstGeom prst="round1Rect">
              <a:avLst>
                <a:gd name="adj" fmla="val 16667"/>
              </a:avLst>
            </a:prstGeom>
            <a:solidFill>
              <a:srgbClr val="1844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21"/>
            <p:cNvSpPr txBox="1"/>
            <p:nvPr/>
          </p:nvSpPr>
          <p:spPr>
            <a:xfrm>
              <a:off x="2135311" y="5718613"/>
              <a:ext cx="1827880" cy="556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chemeClr val="lt1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Calibri"/>
                </a:rPr>
                <a:t>HÁI LỘC</a:t>
              </a:r>
              <a:endParaRPr sz="3600" b="1" dirty="0">
                <a:solidFill>
                  <a:schemeClr val="lt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endParaRPr>
            </a:p>
          </p:txBody>
        </p:sp>
      </p:grpSp>
      <p:pic>
        <p:nvPicPr>
          <p:cNvPr id="368" name="Google Shape;368;p21" descr="https://lh4.googleusercontent.com/qlqj4Pa3t4pS_mLILrzzg6mQqH509GXc2p8BvdblyGKtC5GysORgqIXtzF848tno3cb2trF40bHqKfZ-uGvvIr5sECjGnrOzuZgS92UW6kIeMqVsEwH8Ae9MRxpQRP4EwOYeb0V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8779553" y="3986213"/>
            <a:ext cx="2118647" cy="2722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1" descr="Muốn Thần Tài gõ cửa đầu năm hãy nhớ đặt tượng 3 ông Phúc - Lộc - Thọ đúng  theo cách này - Phong thủy may mắn"/>
          <p:cNvPicPr preferRelativeResize="0"/>
          <p:nvPr/>
        </p:nvPicPr>
        <p:blipFill rotWithShape="1">
          <a:blip r:embed="rId5">
            <a:alphaModFix/>
          </a:blip>
          <a:srcRect l="10588" r="10662"/>
          <a:stretch/>
        </p:blipFill>
        <p:spPr>
          <a:xfrm>
            <a:off x="3726160" y="1902910"/>
            <a:ext cx="4800600" cy="333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21" descr="Arrow Pointer Sticke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7171896">
            <a:off x="6208316" y="1484911"/>
            <a:ext cx="1111577" cy="83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21" descr="2 Sticker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4904" y="1672213"/>
            <a:ext cx="3608200" cy="360820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21"/>
          <p:cNvSpPr txBox="1"/>
          <p:nvPr/>
        </p:nvSpPr>
        <p:spPr>
          <a:xfrm rot="-2231889">
            <a:off x="2094089" y="2336440"/>
            <a:ext cx="118334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184454"/>
                </a:solidFill>
                <a:latin typeface="Calibri"/>
                <a:ea typeface="Calibri"/>
                <a:cs typeface="Calibri"/>
                <a:sym typeface="Calibri"/>
              </a:rPr>
              <a:t>Sắc</a:t>
            </a:r>
            <a:endParaRPr sz="3200" b="1">
              <a:solidFill>
                <a:srgbClr val="18445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44416" y="4972103"/>
            <a:ext cx="1422519" cy="43365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hái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38800" y="4988316"/>
            <a:ext cx="1422519" cy="43365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lộc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2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name="adj" fmla="val 16667"/>
            </a:avLst>
          </a:prstGeom>
          <a:solidFill>
            <a:srgbClr val="CDA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8" name="Google Shape;378;p22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96252" y="0"/>
            <a:ext cx="1949210" cy="1612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22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426" y="0"/>
            <a:ext cx="2141047" cy="19029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0" name="Google Shape;380;p22"/>
          <p:cNvGrpSpPr/>
          <p:nvPr/>
        </p:nvGrpSpPr>
        <p:grpSpPr>
          <a:xfrm>
            <a:off x="3505886" y="5615834"/>
            <a:ext cx="2472891" cy="789264"/>
            <a:chOff x="1955677" y="5701556"/>
            <a:chExt cx="2016650" cy="679131"/>
          </a:xfrm>
        </p:grpSpPr>
        <p:sp>
          <p:nvSpPr>
            <p:cNvPr id="381" name="Google Shape;381;p22"/>
            <p:cNvSpPr/>
            <p:nvPr/>
          </p:nvSpPr>
          <p:spPr>
            <a:xfrm>
              <a:off x="1955677" y="5701556"/>
              <a:ext cx="2016650" cy="663388"/>
            </a:xfrm>
            <a:prstGeom prst="round1Rect">
              <a:avLst>
                <a:gd name="adj" fmla="val 16667"/>
              </a:avLst>
            </a:prstGeom>
            <a:solidFill>
              <a:srgbClr val="1844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22"/>
            <p:cNvSpPr txBox="1"/>
            <p:nvPr/>
          </p:nvSpPr>
          <p:spPr>
            <a:xfrm>
              <a:off x="2042095" y="5718613"/>
              <a:ext cx="1827880" cy="6620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XIN CHỮ</a:t>
              </a:r>
              <a:endParaRPr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83" name="Google Shape;383;p22" descr="https://lh6.googleusercontent.com/WpYAqTFNGyJVYOjl1PJOkHH8fcBqTP9d2BHPtUona9U_-sbqYow_zqRjyOq6JMaHpGx5XFAf2FdD2-twGoE1pmj48aIdRaZUOgWIAWk6hVG-zYqs8cAAU2wUoZN-e5qBmybv0u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8513461" y="3445959"/>
            <a:ext cx="2535705" cy="3279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2" descr="Người ăn xin png | PNGEg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43692" y="1845299"/>
            <a:ext cx="6442075" cy="3464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22" descr="School Abc Sticker by Ideenpart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71218" y="1827003"/>
            <a:ext cx="2766583" cy="276658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1861410" y="4902212"/>
            <a:ext cx="1422519" cy="43365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xin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78390" y="3842379"/>
            <a:ext cx="1422519" cy="43365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3"/>
          <p:cNvSpPr/>
          <p:nvPr/>
        </p:nvSpPr>
        <p:spPr>
          <a:xfrm>
            <a:off x="394449" y="1332431"/>
            <a:ext cx="8695765" cy="5217459"/>
          </a:xfrm>
          <a:prstGeom prst="roundRect">
            <a:avLst>
              <a:gd name="adj" fmla="val 16667"/>
            </a:avLst>
          </a:prstGeom>
          <a:solidFill>
            <a:srgbClr val="CDA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1" name="Google Shape;391;p23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96252" y="0"/>
            <a:ext cx="1949210" cy="1612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23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426" y="0"/>
            <a:ext cx="2141047" cy="19029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3" name="Google Shape;393;p23"/>
          <p:cNvGrpSpPr/>
          <p:nvPr/>
        </p:nvGrpSpPr>
        <p:grpSpPr>
          <a:xfrm>
            <a:off x="2768466" y="5581501"/>
            <a:ext cx="4351181" cy="770968"/>
            <a:chOff x="1955677" y="5701556"/>
            <a:chExt cx="2016650" cy="663388"/>
          </a:xfrm>
        </p:grpSpPr>
        <p:sp>
          <p:nvSpPr>
            <p:cNvPr id="394" name="Google Shape;394;p23"/>
            <p:cNvSpPr/>
            <p:nvPr/>
          </p:nvSpPr>
          <p:spPr>
            <a:xfrm>
              <a:off x="1955677" y="5701556"/>
              <a:ext cx="2016650" cy="663388"/>
            </a:xfrm>
            <a:prstGeom prst="round1Rect">
              <a:avLst>
                <a:gd name="adj" fmla="val 16667"/>
              </a:avLst>
            </a:prstGeom>
            <a:solidFill>
              <a:srgbClr val="1844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23"/>
            <p:cNvSpPr txBox="1"/>
            <p:nvPr/>
          </p:nvSpPr>
          <p:spPr>
            <a:xfrm>
              <a:off x="2042095" y="5718613"/>
              <a:ext cx="1827880" cy="556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chemeClr val="lt1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Calibri"/>
                </a:rPr>
                <a:t>MÂM NGŨ QUẢ</a:t>
              </a:r>
              <a:endParaRPr sz="3600" b="1" dirty="0">
                <a:solidFill>
                  <a:schemeClr val="lt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endParaRPr>
            </a:p>
          </p:txBody>
        </p:sp>
      </p:grpSp>
      <p:pic>
        <p:nvPicPr>
          <p:cNvPr id="396" name="Google Shape;396;p23" descr="https://lh5.googleusercontent.com/wG9oPrxJM-kF--TPLAbt0xrbtcoyqcVzhj4MZoaG2Be8XCnbSFoa-n-vSgz-ta2oAJdymHEJUj7xD5c5h5hYsvivpfDokZV42waTTAQDu_i9-crAj1wvJ7zSgKG-3yPC0gZkb-Q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94973" y="3957638"/>
            <a:ext cx="2996416" cy="273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23" descr="Mâm inox KH 44 - Kim Hằ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05863" y="1813419"/>
            <a:ext cx="5146127" cy="4288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23" descr="Happy Dance Sticke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3124" y="157856"/>
            <a:ext cx="3647002" cy="3647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23915" y="2220507"/>
            <a:ext cx="788885" cy="744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3" descr="Soy Monalisa x Maia 5 number five numero Sticker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98412" y="1524354"/>
            <a:ext cx="1177947" cy="181805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3768866" y="3804858"/>
            <a:ext cx="1422519" cy="43365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Mâm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40731" y="3334648"/>
            <a:ext cx="1422519" cy="43365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5689" y="2964996"/>
            <a:ext cx="1422519" cy="43365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4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name="adj" fmla="val 16667"/>
            </a:avLst>
          </a:prstGeom>
          <a:solidFill>
            <a:srgbClr val="CDA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6" name="Google Shape;406;p24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96252" y="0"/>
            <a:ext cx="1949210" cy="1612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24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426" y="0"/>
            <a:ext cx="2141047" cy="1902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24" descr="https://lh5.googleusercontent.com/y6fywtGZZvPUzb0jEuFnyjhCTv4RbmTXh6nT4utoTAWnomc4bcDe_QFEoliMTFKnOqjVbwSPVNCXHRxLavtltK9tf2VvHo8pp8SqFJ4JQQABwzG3IyndsdKIXGjH0RU28awgBrE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31045" y="3884200"/>
            <a:ext cx="2703800" cy="27242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9" name="Google Shape;409;p24"/>
          <p:cNvGrpSpPr/>
          <p:nvPr/>
        </p:nvGrpSpPr>
        <p:grpSpPr>
          <a:xfrm>
            <a:off x="3505886" y="5615834"/>
            <a:ext cx="3275914" cy="1220111"/>
            <a:chOff x="1955677" y="5701556"/>
            <a:chExt cx="2424728" cy="1049858"/>
          </a:xfrm>
        </p:grpSpPr>
        <p:sp>
          <p:nvSpPr>
            <p:cNvPr id="410" name="Google Shape;410;p24"/>
            <p:cNvSpPr/>
            <p:nvPr/>
          </p:nvSpPr>
          <p:spPr>
            <a:xfrm>
              <a:off x="1955677" y="5701556"/>
              <a:ext cx="2424728" cy="663388"/>
            </a:xfrm>
            <a:prstGeom prst="round1Rect">
              <a:avLst>
                <a:gd name="adj" fmla="val 16667"/>
              </a:avLst>
            </a:prstGeom>
            <a:solidFill>
              <a:srgbClr val="1844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24"/>
            <p:cNvSpPr txBox="1"/>
            <p:nvPr/>
          </p:nvSpPr>
          <p:spPr>
            <a:xfrm>
              <a:off x="2042095" y="5718613"/>
              <a:ext cx="2338310" cy="10328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chemeClr val="lt1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Calibri"/>
                </a:rPr>
                <a:t>GIAO THỪA</a:t>
              </a:r>
              <a:endParaRPr sz="3600" b="1" dirty="0">
                <a:solidFill>
                  <a:schemeClr val="lt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endParaRPr>
            </a:p>
          </p:txBody>
        </p:sp>
      </p:grpSp>
      <p:pic>
        <p:nvPicPr>
          <p:cNvPr id="412" name="Google Shape;412;p24" descr="Fat Man On Weighingmachine Stock Vector (Royalty Free) 14320442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09329" y="1832647"/>
            <a:ext cx="2952574" cy="415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24" descr="Dịch vụ giao hà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856603" y="1439228"/>
            <a:ext cx="4052726" cy="405272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1460447" y="4943581"/>
            <a:ext cx="1422519" cy="43365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54831" y="4959794"/>
            <a:ext cx="1422519" cy="43365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cân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5"/>
          <p:cNvSpPr/>
          <p:nvPr/>
        </p:nvSpPr>
        <p:spPr>
          <a:xfrm>
            <a:off x="394450" y="1272988"/>
            <a:ext cx="8695800" cy="5217600"/>
          </a:xfrm>
          <a:prstGeom prst="roundRect">
            <a:avLst>
              <a:gd name="adj" fmla="val 16667"/>
            </a:avLst>
          </a:prstGeom>
          <a:solidFill>
            <a:srgbClr val="CDA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9" name="Google Shape;419;p25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96252" y="0"/>
            <a:ext cx="1949210" cy="1612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25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426" y="0"/>
            <a:ext cx="2141047" cy="19029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1" name="Google Shape;421;p25"/>
          <p:cNvGrpSpPr/>
          <p:nvPr/>
        </p:nvGrpSpPr>
        <p:grpSpPr>
          <a:xfrm>
            <a:off x="3505886" y="5615834"/>
            <a:ext cx="2886959" cy="1220111"/>
            <a:chOff x="1955677" y="5701556"/>
            <a:chExt cx="2016650" cy="1049858"/>
          </a:xfrm>
        </p:grpSpPr>
        <p:sp>
          <p:nvSpPr>
            <p:cNvPr id="422" name="Google Shape;422;p25"/>
            <p:cNvSpPr/>
            <p:nvPr/>
          </p:nvSpPr>
          <p:spPr>
            <a:xfrm>
              <a:off x="1955677" y="5701556"/>
              <a:ext cx="2016650" cy="663388"/>
            </a:xfrm>
            <a:prstGeom prst="round1Rect">
              <a:avLst>
                <a:gd name="adj" fmla="val 16667"/>
              </a:avLst>
            </a:prstGeom>
            <a:solidFill>
              <a:srgbClr val="1844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25"/>
            <p:cNvSpPr txBox="1"/>
            <p:nvPr/>
          </p:nvSpPr>
          <p:spPr>
            <a:xfrm>
              <a:off x="2042095" y="5718613"/>
              <a:ext cx="1827880" cy="10328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chemeClr val="lt1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Calibri"/>
                </a:rPr>
                <a:t>LỄ CHÙA</a:t>
              </a:r>
              <a:endParaRPr sz="3600" b="1" dirty="0">
                <a:solidFill>
                  <a:schemeClr val="lt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endParaRPr>
            </a:p>
          </p:txBody>
        </p:sp>
      </p:grpSp>
      <p:pic>
        <p:nvPicPr>
          <p:cNvPr id="424" name="Google Shape;424;p25" descr="https://lh4.googleusercontent.com/8P77VS4Ho6BNmx3uX-CCLe3jbh33Q1C0ys_xLF5Fr7KjPFs3MsR_CNk8lmcYyWrQNc9IoWNeWX4z3-sKVWqu9aRSVkwfly1xKmog8qAzmnWJixdX1Fzc_tCfeR0KxeTEaD39sLQ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58170" y="3986213"/>
            <a:ext cx="2651494" cy="262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25" descr="รูปลูกแพร์ผลไม้ต่อย, ลูกแพร์, ข้อตกลงพลังงานแสงอาทิตย์ยี่สิบสี่, ธาตุภาพ  PNG และ PSD สำหรับดาวน์โหลดฟรี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92251" y="2063683"/>
            <a:ext cx="3571973" cy="357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25" descr="Chùa Xây Dựng Minh Họa Miễn Phí Png Hình ảnh | Định dạng hình ảnh PSD  611212825| vn.lovepik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29092" y="1148929"/>
            <a:ext cx="4727506" cy="4727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25" descr="Archivo:Virgulilla 440x171 FONDO TRANSPARENTE.png - Wikipedia, la  enciclopedia libr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90901" y="2044313"/>
            <a:ext cx="1812381" cy="70435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1855718" y="5202001"/>
            <a:ext cx="1422519" cy="43365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lễ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69252" y="5328630"/>
            <a:ext cx="1422519" cy="43365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Chùa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6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name="adj" fmla="val 16667"/>
            </a:avLst>
          </a:prstGeom>
          <a:solidFill>
            <a:srgbClr val="CDA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3" name="Google Shape;433;p26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96252" y="0"/>
            <a:ext cx="1949210" cy="1612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26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426" y="0"/>
            <a:ext cx="2141047" cy="1902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26" descr="Food Meat Sticker by getkob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499580"/>
            <a:ext cx="4455785" cy="44557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6" name="Google Shape;436;p26"/>
          <p:cNvGrpSpPr/>
          <p:nvPr/>
        </p:nvGrpSpPr>
        <p:grpSpPr>
          <a:xfrm>
            <a:off x="3505886" y="5615834"/>
            <a:ext cx="2973291" cy="770968"/>
            <a:chOff x="1955677" y="5701556"/>
            <a:chExt cx="2424728" cy="663388"/>
          </a:xfrm>
        </p:grpSpPr>
        <p:sp>
          <p:nvSpPr>
            <p:cNvPr id="437" name="Google Shape;437;p26"/>
            <p:cNvSpPr/>
            <p:nvPr/>
          </p:nvSpPr>
          <p:spPr>
            <a:xfrm>
              <a:off x="1955677" y="5701556"/>
              <a:ext cx="2424728" cy="663388"/>
            </a:xfrm>
            <a:prstGeom prst="round1Rect">
              <a:avLst>
                <a:gd name="adj" fmla="val 16667"/>
              </a:avLst>
            </a:prstGeom>
            <a:solidFill>
              <a:srgbClr val="1844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26"/>
            <p:cNvSpPr txBox="1"/>
            <p:nvPr/>
          </p:nvSpPr>
          <p:spPr>
            <a:xfrm>
              <a:off x="2042095" y="5718613"/>
              <a:ext cx="2338310" cy="556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chemeClr val="lt1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Calibri"/>
                </a:rPr>
                <a:t>THỊT ĐÔNG</a:t>
              </a:r>
              <a:endParaRPr sz="3600" b="1" dirty="0">
                <a:solidFill>
                  <a:schemeClr val="lt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endParaRPr>
            </a:p>
          </p:txBody>
        </p:sp>
      </p:grpSp>
      <p:pic>
        <p:nvPicPr>
          <p:cNvPr id="439" name="Google Shape;439;p26" descr="12 địa điểm đông người nhất thế giới - Báo Gia Lai điện tử - Tin nhanh -  Chính xác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95745" y="1760808"/>
            <a:ext cx="4395873" cy="3296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26" descr="https://lh6.googleusercontent.com/CQMKe7Ho2_RMEql60HMFo8koeLPTNaAbru78IgI_e4LFZfSBFTe0s6HELUxjscPAYOHFcjvpS-o-AgSFIQxweGAHBCcVuBfs_NjJhflHKg9hI_9AlKlaqPWN9g1hApDgue_DvSE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06667" y="4086408"/>
            <a:ext cx="3685333" cy="261889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1516632" y="4554713"/>
            <a:ext cx="1422519" cy="43365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Thịt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38800" y="4988316"/>
            <a:ext cx="1422519" cy="43365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đúc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27" descr="Celebrate New Year Sticker by Zacxopho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4285" y="2690949"/>
            <a:ext cx="1839683" cy="1839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27" descr="New Year Dragon Sticker by California Lutheran Universit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9168" y="0"/>
            <a:ext cx="2016892" cy="1737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27" descr="New Year Dragon Sticker by California Lutheran Universit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84764" y="0"/>
            <a:ext cx="2441918" cy="2259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27" descr="Happy New Year Reaction Sticke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38084" y="1107946"/>
            <a:ext cx="4718088" cy="4718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27" descr="https://lh3.googleusercontent.com/Lyrbk7-P47PceMiWFGxB6vUeH1vAAZsrtHLZiJuuqczIXkKRaqddWpQ-i960zmylsr8C3MY_eWahd3MfYVV11pDXuV9iYeOluHi6uOgkOfpOyqsWfzGChvjAqL7zDYKR4nBUra1x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10752" y="2821568"/>
            <a:ext cx="3241751" cy="4036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27" descr="https://lh3.googleusercontent.com/GyDojcl6EWxWgZS4PGD74b43Z3RBkR0xcb2WAxYEldc_Ev4pSItYh4O4r7L5oM5IcTjK9DvmoyoIouWKcDLuH3uosSew8PR7cCeb0wQNNJNGAw0m-JlkxO_JEgaGMP6bKfAuvfsx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252" y="4724505"/>
            <a:ext cx="4651071" cy="200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27" descr="Celebrate New Year Sticker by Zacxopho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0204" y="382957"/>
            <a:ext cx="3775165" cy="3775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27" descr="Celebrate New Year Sticker by Zacxopho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83968" y="41478"/>
            <a:ext cx="1354069" cy="1354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name="adj" fmla="val 16667"/>
            </a:avLst>
          </a:prstGeom>
          <a:solidFill>
            <a:srgbClr val="CDA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" name="Google Shape;122;p3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19640" y="21373"/>
            <a:ext cx="1640321" cy="1412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3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918" y="0"/>
            <a:ext cx="1801758" cy="16674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4" name="Google Shape;124;p3"/>
          <p:cNvGrpSpPr/>
          <p:nvPr/>
        </p:nvGrpSpPr>
        <p:grpSpPr>
          <a:xfrm>
            <a:off x="3871670" y="5572329"/>
            <a:ext cx="2984561" cy="770968"/>
            <a:chOff x="1955677" y="5701556"/>
            <a:chExt cx="2016650" cy="663388"/>
          </a:xfrm>
        </p:grpSpPr>
        <p:sp>
          <p:nvSpPr>
            <p:cNvPr id="125" name="Google Shape;125;p3"/>
            <p:cNvSpPr/>
            <p:nvPr/>
          </p:nvSpPr>
          <p:spPr>
            <a:xfrm>
              <a:off x="1955677" y="5701556"/>
              <a:ext cx="2016650" cy="663388"/>
            </a:xfrm>
            <a:prstGeom prst="round1Rect">
              <a:avLst>
                <a:gd name="adj" fmla="val 16667"/>
              </a:avLst>
            </a:prstGeom>
            <a:solidFill>
              <a:srgbClr val="1844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3"/>
            <p:cNvSpPr txBox="1"/>
            <p:nvPr/>
          </p:nvSpPr>
          <p:spPr>
            <a:xfrm>
              <a:off x="2042095" y="5718613"/>
              <a:ext cx="1930232" cy="556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chemeClr val="lt1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Calibri"/>
                </a:rPr>
                <a:t>PHÁO HOA</a:t>
              </a:r>
              <a:endParaRPr sz="3600" b="1" dirty="0">
                <a:solidFill>
                  <a:schemeClr val="lt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endParaRPr>
            </a:p>
          </p:txBody>
        </p:sp>
      </p:grpSp>
      <p:pic>
        <p:nvPicPr>
          <p:cNvPr id="127" name="Google Shape;127;p3"/>
          <p:cNvPicPr preferRelativeResize="0"/>
          <p:nvPr/>
        </p:nvPicPr>
        <p:blipFill rotWithShape="1">
          <a:blip r:embed="rId4">
            <a:alphaModFix/>
          </a:blip>
          <a:srcRect l="13641" t="13665" r="59647" b="10784"/>
          <a:stretch/>
        </p:blipFill>
        <p:spPr>
          <a:xfrm>
            <a:off x="8152236" y="2528047"/>
            <a:ext cx="2666555" cy="424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3" descr="Quả bom Pháo Hoạt hình minh Họa ngòi nổ - Tay sơn đỏ tôi png tải về - Miễn  phí trong suốt Trái Tim png Tải về."/>
          <p:cNvPicPr preferRelativeResize="0"/>
          <p:nvPr/>
        </p:nvPicPr>
        <p:blipFill rotWithShape="1">
          <a:blip r:embed="rId5">
            <a:alphaModFix/>
          </a:blip>
          <a:srcRect r="59171"/>
          <a:stretch/>
        </p:blipFill>
        <p:spPr>
          <a:xfrm rot="-3230412">
            <a:off x="1929823" y="4390145"/>
            <a:ext cx="2112918" cy="2491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3" descr="Fire Explosion Sticke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8179406">
            <a:off x="2332477" y="4959423"/>
            <a:ext cx="1050811" cy="1835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3" descr="cute flower png svg file cutting machines image library - flower cute  clipart PNG image with transparent background | TOPpng"/>
          <p:cNvPicPr preferRelativeResize="0"/>
          <p:nvPr/>
        </p:nvPicPr>
        <p:blipFill rotWithShape="1">
          <a:blip r:embed="rId7">
            <a:alphaModFix/>
          </a:blip>
          <a:srcRect b="19639"/>
          <a:stretch/>
        </p:blipFill>
        <p:spPr>
          <a:xfrm rot="1243511" flipH="1">
            <a:off x="2099903" y="1560237"/>
            <a:ext cx="4691102" cy="385502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2444388" y="1640840"/>
            <a:ext cx="1422519" cy="43365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54018" y="5126364"/>
            <a:ext cx="1422519" cy="43365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Pháo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name="adj" fmla="val 16667"/>
            </a:avLst>
          </a:prstGeom>
          <a:solidFill>
            <a:srgbClr val="CDA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4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19640" y="21373"/>
            <a:ext cx="1640321" cy="1412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4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918" y="0"/>
            <a:ext cx="1801758" cy="16674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8" name="Google Shape;138;p4"/>
          <p:cNvGrpSpPr/>
          <p:nvPr/>
        </p:nvGrpSpPr>
        <p:grpSpPr>
          <a:xfrm>
            <a:off x="3505886" y="5615834"/>
            <a:ext cx="2472891" cy="770968"/>
            <a:chOff x="1955677" y="5701556"/>
            <a:chExt cx="2016650" cy="663388"/>
          </a:xfrm>
        </p:grpSpPr>
        <p:sp>
          <p:nvSpPr>
            <p:cNvPr id="139" name="Google Shape;139;p4"/>
            <p:cNvSpPr/>
            <p:nvPr/>
          </p:nvSpPr>
          <p:spPr>
            <a:xfrm>
              <a:off x="1955677" y="5701556"/>
              <a:ext cx="2016650" cy="663388"/>
            </a:xfrm>
            <a:prstGeom prst="round1Rect">
              <a:avLst>
                <a:gd name="adj" fmla="val 16667"/>
              </a:avLst>
            </a:prstGeom>
            <a:solidFill>
              <a:srgbClr val="1844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4"/>
            <p:cNvSpPr txBox="1"/>
            <p:nvPr/>
          </p:nvSpPr>
          <p:spPr>
            <a:xfrm>
              <a:off x="2042095" y="5718613"/>
              <a:ext cx="1930232" cy="556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chemeClr val="lt1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Calibri"/>
                </a:rPr>
                <a:t>HẠT DƯA</a:t>
              </a:r>
              <a:endParaRPr sz="3600" b="1" dirty="0">
                <a:solidFill>
                  <a:schemeClr val="lt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endParaRPr>
            </a:p>
          </p:txBody>
        </p:sp>
      </p:grpSp>
      <p:pic>
        <p:nvPicPr>
          <p:cNvPr id="141" name="Google Shape;141;p4" descr="Boy And Girl PNG, Vector, PSD, and Clipart With Transparent Background for  Free Download | Pngtree"/>
          <p:cNvPicPr preferRelativeResize="0"/>
          <p:nvPr/>
        </p:nvPicPr>
        <p:blipFill rotWithShape="1">
          <a:blip r:embed="rId4">
            <a:alphaModFix/>
          </a:blip>
          <a:srcRect t="15916" r="49292"/>
          <a:stretch/>
        </p:blipFill>
        <p:spPr>
          <a:xfrm flipH="1">
            <a:off x="8839201" y="2792507"/>
            <a:ext cx="2451759" cy="4065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4" descr="Dance Singing Sticker by Carolyn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0049" y="1456888"/>
            <a:ext cx="3748163" cy="3748163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4"/>
          <p:cNvSpPr txBox="1"/>
          <p:nvPr/>
        </p:nvSpPr>
        <p:spPr>
          <a:xfrm>
            <a:off x="2088551" y="4850074"/>
            <a:ext cx="118334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184454"/>
                </a:solidFill>
                <a:latin typeface="Calibri"/>
                <a:ea typeface="Calibri"/>
                <a:cs typeface="Calibri"/>
                <a:sym typeface="Calibri"/>
              </a:rPr>
              <a:t>Nặng</a:t>
            </a:r>
            <a:endParaRPr sz="3200" b="1">
              <a:solidFill>
                <a:srgbClr val="18445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p4" descr="Food Summer Sticker by gapog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93811" y="2038689"/>
            <a:ext cx="3166362" cy="316636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435719" y="4755275"/>
            <a:ext cx="1652832" cy="43365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34200" y="4708805"/>
            <a:ext cx="1422519" cy="43365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hấu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name="adj" fmla="val 16667"/>
            </a:avLst>
          </a:prstGeom>
          <a:solidFill>
            <a:srgbClr val="CDA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" name="Google Shape;150;p5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19640" y="21373"/>
            <a:ext cx="1640321" cy="1412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5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918" y="0"/>
            <a:ext cx="1801758" cy="16674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2" name="Google Shape;152;p5"/>
          <p:cNvGrpSpPr/>
          <p:nvPr/>
        </p:nvGrpSpPr>
        <p:grpSpPr>
          <a:xfrm>
            <a:off x="3505886" y="5615834"/>
            <a:ext cx="2742514" cy="1220111"/>
            <a:chOff x="1955677" y="5701556"/>
            <a:chExt cx="2016650" cy="1049858"/>
          </a:xfrm>
        </p:grpSpPr>
        <p:sp>
          <p:nvSpPr>
            <p:cNvPr id="153" name="Google Shape;153;p5"/>
            <p:cNvSpPr/>
            <p:nvPr/>
          </p:nvSpPr>
          <p:spPr>
            <a:xfrm>
              <a:off x="1955677" y="5701556"/>
              <a:ext cx="2016650" cy="663388"/>
            </a:xfrm>
            <a:prstGeom prst="round1Rect">
              <a:avLst>
                <a:gd name="adj" fmla="val 16667"/>
              </a:avLst>
            </a:prstGeom>
            <a:solidFill>
              <a:srgbClr val="1844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5"/>
            <p:cNvSpPr txBox="1"/>
            <p:nvPr/>
          </p:nvSpPr>
          <p:spPr>
            <a:xfrm>
              <a:off x="2042095" y="5718613"/>
              <a:ext cx="1930232" cy="10328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chemeClr val="lt1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Calibri"/>
                </a:rPr>
                <a:t>TẤT NIÊN</a:t>
              </a:r>
              <a:endParaRPr sz="3600" b="1" dirty="0">
                <a:solidFill>
                  <a:schemeClr val="lt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endParaRPr>
            </a:p>
          </p:txBody>
        </p:sp>
      </p:grpSp>
      <p:pic>
        <p:nvPicPr>
          <p:cNvPr id="155" name="Google Shape;155;p5" descr="Boy And Girl PNG, Vector, PSD, and Clipart With Transparent Background for  Free Download | Pngtree"/>
          <p:cNvPicPr preferRelativeResize="0"/>
          <p:nvPr/>
        </p:nvPicPr>
        <p:blipFill rotWithShape="1">
          <a:blip r:embed="rId4">
            <a:alphaModFix/>
          </a:blip>
          <a:srcRect l="50528" t="15735" r="6503"/>
          <a:stretch/>
        </p:blipFill>
        <p:spPr>
          <a:xfrm>
            <a:off x="8713695" y="2698888"/>
            <a:ext cx="2223638" cy="4360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" descr="Lịch vạn niên, lịch vạn sự trong tháng, năm chính xác nhấ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628978">
            <a:off x="4381421" y="1952606"/>
            <a:ext cx="3451314" cy="3451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" descr="Media Outfit Sticke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61035" y="1966011"/>
            <a:ext cx="2729247" cy="317200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1244416" y="4972103"/>
            <a:ext cx="1422519" cy="43365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Tất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 rot="506417">
            <a:off x="5624512" y="1505758"/>
            <a:ext cx="1981200" cy="43365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Vạn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Niên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name="adj" fmla="val 16667"/>
            </a:avLst>
          </a:prstGeom>
          <a:solidFill>
            <a:srgbClr val="CDA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163;p6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19640" y="21373"/>
            <a:ext cx="1640321" cy="1412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6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918" y="0"/>
            <a:ext cx="1801758" cy="16674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5" name="Google Shape;165;p6"/>
          <p:cNvGrpSpPr/>
          <p:nvPr/>
        </p:nvGrpSpPr>
        <p:grpSpPr>
          <a:xfrm>
            <a:off x="3505886" y="5615834"/>
            <a:ext cx="2472891" cy="770968"/>
            <a:chOff x="1955677" y="5701556"/>
            <a:chExt cx="2016650" cy="663388"/>
          </a:xfrm>
        </p:grpSpPr>
        <p:sp>
          <p:nvSpPr>
            <p:cNvPr id="166" name="Google Shape;166;p6"/>
            <p:cNvSpPr/>
            <p:nvPr/>
          </p:nvSpPr>
          <p:spPr>
            <a:xfrm>
              <a:off x="1955677" y="5701556"/>
              <a:ext cx="2016650" cy="663388"/>
            </a:xfrm>
            <a:prstGeom prst="round1Rect">
              <a:avLst>
                <a:gd name="adj" fmla="val 16667"/>
              </a:avLst>
            </a:prstGeom>
            <a:solidFill>
              <a:srgbClr val="1844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6"/>
            <p:cNvSpPr txBox="1"/>
            <p:nvPr/>
          </p:nvSpPr>
          <p:spPr>
            <a:xfrm>
              <a:off x="2042095" y="5718613"/>
              <a:ext cx="1930232" cy="556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chemeClr val="lt1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Calibri"/>
                </a:rPr>
                <a:t>ÔNG TÁO</a:t>
              </a:r>
              <a:endParaRPr sz="3600" b="1" dirty="0">
                <a:solidFill>
                  <a:schemeClr val="lt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endParaRPr>
            </a:p>
          </p:txBody>
        </p:sp>
      </p:grpSp>
      <p:pic>
        <p:nvPicPr>
          <p:cNvPr id="168" name="Google Shape;168;p6" descr="Vietnamese Girls PNG Images | Vector and PSD Files | Free Download on  Pngtre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39568" y="2922615"/>
            <a:ext cx="3935383" cy="3935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6" descr="Apple Fruit Sticker by Gryphon Te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76319" y="2425122"/>
            <a:ext cx="3183272" cy="2646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6" descr="happy old man Sticker by Diner DASH Adventure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45095" y="1570507"/>
            <a:ext cx="2862069" cy="40453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1244416" y="4972103"/>
            <a:ext cx="1422519" cy="43365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38800" y="4988316"/>
            <a:ext cx="1422519" cy="43365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Táo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7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name="adj" fmla="val 16667"/>
            </a:avLst>
          </a:prstGeom>
          <a:solidFill>
            <a:srgbClr val="CDA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Google Shape;176;p7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19640" y="21373"/>
            <a:ext cx="1640321" cy="1412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7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918" y="0"/>
            <a:ext cx="1801758" cy="16674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8" name="Google Shape;178;p7"/>
          <p:cNvGrpSpPr/>
          <p:nvPr/>
        </p:nvGrpSpPr>
        <p:grpSpPr>
          <a:xfrm>
            <a:off x="4012051" y="5544116"/>
            <a:ext cx="1460561" cy="770968"/>
            <a:chOff x="1955677" y="5701556"/>
            <a:chExt cx="1191092" cy="663388"/>
          </a:xfrm>
        </p:grpSpPr>
        <p:sp>
          <p:nvSpPr>
            <p:cNvPr id="179" name="Google Shape;179;p7"/>
            <p:cNvSpPr/>
            <p:nvPr/>
          </p:nvSpPr>
          <p:spPr>
            <a:xfrm>
              <a:off x="1955677" y="5701556"/>
              <a:ext cx="1191092" cy="663388"/>
            </a:xfrm>
            <a:prstGeom prst="round1Rect">
              <a:avLst>
                <a:gd name="adj" fmla="val 16667"/>
              </a:avLst>
            </a:prstGeom>
            <a:solidFill>
              <a:srgbClr val="1844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7"/>
            <p:cNvSpPr txBox="1"/>
            <p:nvPr/>
          </p:nvSpPr>
          <p:spPr>
            <a:xfrm>
              <a:off x="2042095" y="5718613"/>
              <a:ext cx="1104674" cy="556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chemeClr val="lt1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Calibri"/>
                </a:rPr>
                <a:t>LÌ XÌ</a:t>
              </a:r>
              <a:endParaRPr sz="3600" b="1" dirty="0">
                <a:solidFill>
                  <a:schemeClr val="lt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endParaRPr>
            </a:p>
          </p:txBody>
        </p:sp>
      </p:grpSp>
      <p:pic>
        <p:nvPicPr>
          <p:cNvPr id="181" name="Google Shape;181;p7" descr="Vietnamese Boy PNG Images | Vector and PSD Files | Free Download on Pngtre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47942" y="2814915"/>
            <a:ext cx="4285470" cy="4285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7" descr="Son kem lì 3CE Velvet Lip Tint Near and Dear - Hồng Đất - Mỹ phẩm ĐẸP XIN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4797" y="1771359"/>
            <a:ext cx="3597394" cy="3597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7" descr="Tránh nổ lốp mùa nóng cao điểm với những kỹ năng đơn giả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66203" y="2460393"/>
            <a:ext cx="3810000" cy="221932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1244416" y="4972103"/>
            <a:ext cx="1422519" cy="43365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Son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lì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59943" y="4740822"/>
            <a:ext cx="1422519" cy="43365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Xì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lốp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"/>
          <p:cNvSpPr/>
          <p:nvPr/>
        </p:nvSpPr>
        <p:spPr>
          <a:xfrm>
            <a:off x="394450" y="1272988"/>
            <a:ext cx="8695765" cy="5217459"/>
          </a:xfrm>
          <a:prstGeom prst="roundRect">
            <a:avLst>
              <a:gd name="adj" fmla="val 16667"/>
            </a:avLst>
          </a:prstGeom>
          <a:solidFill>
            <a:srgbClr val="CDA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p8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19640" y="21373"/>
            <a:ext cx="1640321" cy="1412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8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918" y="0"/>
            <a:ext cx="1801758" cy="16674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1" name="Google Shape;191;p8"/>
          <p:cNvGrpSpPr/>
          <p:nvPr/>
        </p:nvGrpSpPr>
        <p:grpSpPr>
          <a:xfrm>
            <a:off x="3805863" y="5562046"/>
            <a:ext cx="1872937" cy="770968"/>
            <a:chOff x="1955679" y="5701556"/>
            <a:chExt cx="1527385" cy="663388"/>
          </a:xfrm>
        </p:grpSpPr>
        <p:sp>
          <p:nvSpPr>
            <p:cNvPr id="192" name="Google Shape;192;p8"/>
            <p:cNvSpPr/>
            <p:nvPr/>
          </p:nvSpPr>
          <p:spPr>
            <a:xfrm>
              <a:off x="1955679" y="5701556"/>
              <a:ext cx="1410412" cy="663388"/>
            </a:xfrm>
            <a:prstGeom prst="round1Rect">
              <a:avLst>
                <a:gd name="adj" fmla="val 16667"/>
              </a:avLst>
            </a:prstGeom>
            <a:solidFill>
              <a:srgbClr val="1844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8"/>
            <p:cNvSpPr txBox="1"/>
            <p:nvPr/>
          </p:nvSpPr>
          <p:spPr>
            <a:xfrm>
              <a:off x="1998886" y="5701556"/>
              <a:ext cx="1484178" cy="556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chemeClr val="lt1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Calibri"/>
                </a:rPr>
                <a:t>Ô MAI</a:t>
              </a:r>
              <a:endParaRPr sz="3600" b="1" dirty="0">
                <a:solidFill>
                  <a:schemeClr val="lt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endParaRPr>
            </a:p>
          </p:txBody>
        </p:sp>
      </p:grpSp>
      <p:pic>
        <p:nvPicPr>
          <p:cNvPr id="194" name="Google Shape;194;p8" descr="Vietnamese Hat PNG Images | Vector and PSD Files | Free Download on Pngtre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73787" y="3128679"/>
            <a:ext cx="3944471" cy="3944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8" descr="Hình hoa mai PNG chất lượng » Tài liệu miễn phí cho Giáo viên, học sinh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73335" y="1187879"/>
            <a:ext cx="7375071" cy="3429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8" descr="Rainy Day Rain Sticker by Words With Friend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531318" y="3275383"/>
            <a:ext cx="3113180" cy="3113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8" descr="Arrow Pointer Sticker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280013">
            <a:off x="348334" y="2857383"/>
            <a:ext cx="1111577" cy="83599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1320681" y="3058555"/>
            <a:ext cx="1422519" cy="43365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ô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22693" y="4183804"/>
            <a:ext cx="1422519" cy="43365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mai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"/>
          <p:cNvSpPr/>
          <p:nvPr/>
        </p:nvSpPr>
        <p:spPr>
          <a:xfrm>
            <a:off x="340125" y="1434338"/>
            <a:ext cx="8695800" cy="5217600"/>
          </a:xfrm>
          <a:prstGeom prst="roundRect">
            <a:avLst>
              <a:gd name="adj" fmla="val 16667"/>
            </a:avLst>
          </a:prstGeom>
          <a:solidFill>
            <a:srgbClr val="CDA1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p9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19640" y="21373"/>
            <a:ext cx="1640321" cy="1412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9" descr="New Year Dragon Sticker by California Lutheran Universit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918" y="0"/>
            <a:ext cx="1801758" cy="16674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5" name="Google Shape;205;p9"/>
          <p:cNvGrpSpPr/>
          <p:nvPr/>
        </p:nvGrpSpPr>
        <p:grpSpPr>
          <a:xfrm>
            <a:off x="5465432" y="5445415"/>
            <a:ext cx="3199712" cy="770968"/>
            <a:chOff x="1955677" y="5701556"/>
            <a:chExt cx="2062886" cy="663388"/>
          </a:xfrm>
        </p:grpSpPr>
        <p:sp>
          <p:nvSpPr>
            <p:cNvPr id="206" name="Google Shape;206;p9"/>
            <p:cNvSpPr/>
            <p:nvPr/>
          </p:nvSpPr>
          <p:spPr>
            <a:xfrm>
              <a:off x="1955677" y="5701556"/>
              <a:ext cx="2016650" cy="663388"/>
            </a:xfrm>
            <a:prstGeom prst="round1Rect">
              <a:avLst>
                <a:gd name="adj" fmla="val 16667"/>
              </a:avLst>
            </a:prstGeom>
            <a:solidFill>
              <a:srgbClr val="1844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9"/>
            <p:cNvSpPr txBox="1"/>
            <p:nvPr/>
          </p:nvSpPr>
          <p:spPr>
            <a:xfrm>
              <a:off x="2088331" y="5718613"/>
              <a:ext cx="1930232" cy="556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chemeClr val="lt1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Calibri"/>
                </a:rPr>
                <a:t>HÓA VÀNG</a:t>
              </a:r>
              <a:endParaRPr sz="3600" b="1" dirty="0">
                <a:solidFill>
                  <a:schemeClr val="lt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endParaRPr>
            </a:p>
          </p:txBody>
        </p:sp>
      </p:grpSp>
      <p:pic>
        <p:nvPicPr>
          <p:cNvPr id="208" name="Google Shape;208;p9" descr="Un Garçon Portant Un Chapeau Et Un Manteau Vert Pendant La Fête Du  Printemps Vietnamien, Vietnam, De Fête, Dessin Animé Fichier PNG et PSD  pour le téléchargement lib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8265459" y="3339005"/>
            <a:ext cx="3572782" cy="3572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9" descr="Chemistry Sticker by Sibu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8509" y="2014033"/>
            <a:ext cx="3800550" cy="380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9" descr="Seated food money eating sparkle Sticke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1675" y="977014"/>
            <a:ext cx="3806275" cy="281505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1712748" y="5830899"/>
            <a:ext cx="2172071" cy="43365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nhiệm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73552" y="1797205"/>
            <a:ext cx="1993648" cy="43365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bốc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hơi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154</Words>
  <Application>Microsoft Office PowerPoint</Application>
  <PresentationFormat>Custom</PresentationFormat>
  <Paragraphs>84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Sedgwick Ave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Admin</cp:lastModifiedBy>
  <cp:revision>4</cp:revision>
  <dcterms:created xsi:type="dcterms:W3CDTF">2022-01-12T07:58:50Z</dcterms:created>
  <dcterms:modified xsi:type="dcterms:W3CDTF">2022-01-16T11:59:02Z</dcterms:modified>
</cp:coreProperties>
</file>