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79" r:id="rId13"/>
    <p:sldId id="281" r:id="rId14"/>
    <p:sldId id="284" r:id="rId15"/>
    <p:sldId id="286" r:id="rId16"/>
    <p:sldId id="287" r:id="rId17"/>
    <p:sldId id="290" r:id="rId18"/>
    <p:sldId id="292" r:id="rId19"/>
    <p:sldId id="295" r:id="rId20"/>
    <p:sldId id="298" r:id="rId21"/>
    <p:sldId id="300" r:id="rId22"/>
    <p:sldId id="302" r:id="rId23"/>
    <p:sldId id="304" r:id="rId24"/>
    <p:sldId id="305" r:id="rId25"/>
    <p:sldId id="306" r:id="rId26"/>
    <p:sldId id="30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5" d="100"/>
          <a:sy n="65" d="100"/>
        </p:scale>
        <p:origin x="-228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914400" y="4267200"/>
            <a:ext cx="7391400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32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Phạm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Thị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Minh </a:t>
            </a:r>
            <a:r>
              <a:rPr lang="en-US" sz="32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Thúy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615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5744" y="43656"/>
            <a:ext cx="1981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6375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168275" y="2306638"/>
            <a:ext cx="8686800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TÌM HIỂU VỀ MỘT SỐ CON VẬT SỐNG TRONG RỪNG</a:t>
            </a:r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1066800" y="0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TRƯỜNG MẦM NON PHÚC LỢI</a:t>
            </a:r>
            <a:endParaRPr lang="en-US" sz="20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41" name="WordArt 37"/>
          <p:cNvSpPr>
            <a:spLocks noChangeArrowheads="1" noChangeShapeType="1" noTextEdit="1"/>
          </p:cNvSpPr>
          <p:nvPr/>
        </p:nvSpPr>
        <p:spPr bwMode="auto">
          <a:xfrm>
            <a:off x="1676400" y="990600"/>
            <a:ext cx="6400800" cy="13160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44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ĐỀ TÀI:</a:t>
            </a:r>
          </a:p>
        </p:txBody>
      </p:sp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  <p:bldP spid="123939" grpId="0"/>
      <p:bldP spid="1239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voi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khỉ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dài,và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to,chậm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 ,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vòi,không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bé,nhanh</a:t>
            </a:r>
            <a:r>
              <a:rPr lang="en-US" dirty="0" smtClean="0"/>
              <a:t> </a:t>
            </a:r>
            <a:r>
              <a:rPr lang="en-US" dirty="0" err="1" smtClean="0"/>
              <a:t>nhẹn,ăn</a:t>
            </a:r>
            <a:r>
              <a:rPr lang="en-US" dirty="0" smtClean="0"/>
              <a:t> </a:t>
            </a:r>
            <a:r>
              <a:rPr lang="en-US" dirty="0" err="1" smtClean="0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1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THU HÚT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Gấu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hổ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to,châm</a:t>
            </a:r>
            <a:r>
              <a:rPr lang="en-US" dirty="0" smtClean="0"/>
              <a:t> </a:t>
            </a:r>
            <a:r>
              <a:rPr lang="en-US" dirty="0" err="1" smtClean="0"/>
              <a:t>chạp,lông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đen,đuôi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vằn,có</a:t>
            </a:r>
            <a:r>
              <a:rPr lang="en-US" dirty="0" smtClean="0"/>
              <a:t> </a:t>
            </a:r>
            <a:r>
              <a:rPr lang="en-US" dirty="0" err="1" smtClean="0"/>
              <a:t>ria,đuôi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Mở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rộng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HĐ3: </a:t>
            </a:r>
            <a:r>
              <a:rPr lang="en-US" b="1" u="sng" dirty="0" err="1" smtClean="0">
                <a:solidFill>
                  <a:srgbClr val="FF00FF"/>
                </a:solidFill>
              </a:rPr>
              <a:t>Kết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thúc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dirty="0" err="1" smtClean="0">
                <a:solidFill>
                  <a:srgbClr val="FF00FF"/>
                </a:solidFill>
              </a:rPr>
              <a:t>Vận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động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theo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nhạc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bài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hát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2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NỘI DUNG- TRÒ CHUYỆN – TÌM HIỂU VỀ CÁC CON VẬT SỐNG TRONG RỪNG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 smtClean="0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94</Words>
  <Application>Microsoft Office PowerPoint</Application>
  <PresentationFormat>On-screen Show (4:3)</PresentationFormat>
  <Paragraphs>27</Paragraphs>
  <Slides>26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Hoạt động 1  THU HÚT </vt:lpstr>
      <vt:lpstr>PowerPoint Presentation</vt:lpstr>
      <vt:lpstr>Hoạt động 2  NỘI DUNG-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HĐ3: Kết thúc Vận động theo nhạc bài hát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ACER</cp:lastModifiedBy>
  <cp:revision>31</cp:revision>
  <dcterms:created xsi:type="dcterms:W3CDTF">2013-12-07T08:37:31Z</dcterms:created>
  <dcterms:modified xsi:type="dcterms:W3CDTF">2020-12-14T08:32:44Z</dcterms:modified>
</cp:coreProperties>
</file>