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5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8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A6850-717F-4BF1-967C-78908E3E5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87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7BBB1-4684-4025-8711-2FF3791D4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41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2F22-38B5-4EF9-8BF6-A92B84771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8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760D4-4760-4128-B6BC-79CDC50F3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3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4F99A-8B15-435F-9488-6BB5C6AE7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51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A30E-76A4-445F-A107-56C8D88A0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63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0F77E-1076-4914-A573-907734933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3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06ED-CD84-4383-BD05-8DBEE5743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41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4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F3420-2831-4BBA-AE0C-1A8C848FB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30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A1C82-6D36-401E-8E16-417A37F63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994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44E21-1453-4F48-98E8-EEBA7CFB2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5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7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8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3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60F8-8768-4334-87B5-A9F9CB510E7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9E99-7F48-46E5-8ADB-122EE50A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1B0DD53-FA79-4C86-A852-E965C3668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1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773680" y="1309688"/>
            <a:ext cx="72390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3714750" y="2411412"/>
            <a:ext cx="53721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Phúc Lợi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362200" y="3586164"/>
            <a:ext cx="7038975" cy="355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" y="1148112"/>
            <a:ext cx="1400440" cy="1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Kết quả hình ảnh cho leaf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67" y="1303095"/>
            <a:ext cx="1666087" cy="14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ết quả hình ảnh cho carrot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28" y="774024"/>
            <a:ext cx="2001783" cy="21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Rose Vector Art - Fre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59" y="885532"/>
            <a:ext cx="1544899" cy="19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artoon Rose | Nice P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15" y="885532"/>
            <a:ext cx="1735305" cy="19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48" y="1382071"/>
            <a:ext cx="1609119" cy="15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49132"/>
              </p:ext>
            </p:extLst>
          </p:nvPr>
        </p:nvGraphicFramePr>
        <p:xfrm>
          <a:off x="10545688" y="918873"/>
          <a:ext cx="1264257" cy="2194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903230">
                <a:tc>
                  <a:txBody>
                    <a:bodyPr/>
                    <a:lstStyle/>
                    <a:p>
                      <a:pPr algn="ctr"/>
                      <a:r>
                        <a:rPr lang="en-US" sz="138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pic>
        <p:nvPicPr>
          <p:cNvPr id="11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918914" y="728278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816736" y="730744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28770" y="71969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07311" y="740519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734811" y="7360970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11651823" y="8348869"/>
            <a:ext cx="76196" cy="76196"/>
          </a:xfrm>
          <a:prstGeom prst="rect">
            <a:avLst/>
          </a:prstGeom>
        </p:spPr>
      </p:pic>
      <p:pic>
        <p:nvPicPr>
          <p:cNvPr id="17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877952" y="727595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71314" y="743518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2" y="280071"/>
            <a:ext cx="1400440" cy="1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Kết quả hình ảnh cho leaf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79" y="542964"/>
            <a:ext cx="1666087" cy="14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ết quả hình ảnh cho carrot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30" y="15035"/>
            <a:ext cx="2001783" cy="21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Rose Vector Art - Fre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5" y="126542"/>
            <a:ext cx="1544899" cy="19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artoon Rose | Nice P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83" y="64248"/>
            <a:ext cx="1735305" cy="19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7" y="511574"/>
            <a:ext cx="1609119" cy="15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78130"/>
              </p:ext>
            </p:extLst>
          </p:nvPr>
        </p:nvGraphicFramePr>
        <p:xfrm>
          <a:off x="10606904" y="158742"/>
          <a:ext cx="1264257" cy="2194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903230">
                <a:tc>
                  <a:txBody>
                    <a:bodyPr/>
                    <a:lstStyle/>
                    <a:p>
                      <a:pPr algn="ctr"/>
                      <a:r>
                        <a:rPr lang="en-US" sz="138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pic>
        <p:nvPicPr>
          <p:cNvPr id="11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918914" y="728278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816736" y="730744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28770" y="71969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07311" y="740519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734811" y="7360970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11651823" y="8348869"/>
            <a:ext cx="76196" cy="76196"/>
          </a:xfrm>
          <a:prstGeom prst="rect">
            <a:avLst/>
          </a:prstGeom>
        </p:spPr>
      </p:pic>
      <p:pic>
        <p:nvPicPr>
          <p:cNvPr id="17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877952" y="727595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71314" y="743518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1"/>
          <p:cNvSpPr>
            <a:spLocks noChangeArrowheads="1"/>
          </p:cNvSpPr>
          <p:nvPr/>
        </p:nvSpPr>
        <p:spPr bwMode="auto">
          <a:xfrm rot="21265043">
            <a:off x="115712" y="2755745"/>
            <a:ext cx="3443985" cy="2306376"/>
          </a:xfrm>
          <a:custGeom>
            <a:avLst/>
            <a:gdLst>
              <a:gd name="T0" fmla="*/ 204216646 w 21600"/>
              <a:gd name="T1" fmla="*/ 0 h 21600"/>
              <a:gd name="T2" fmla="*/ 59809064 w 21600"/>
              <a:gd name="T3" fmla="*/ 46120470 h 21600"/>
              <a:gd name="T4" fmla="*/ 0 w 21600"/>
              <a:gd name="T5" fmla="*/ 157477565 h 21600"/>
              <a:gd name="T6" fmla="*/ 59809064 w 21600"/>
              <a:gd name="T7" fmla="*/ 268834554 h 21600"/>
              <a:gd name="T8" fmla="*/ 204216646 w 21600"/>
              <a:gd name="T9" fmla="*/ 314955130 h 21600"/>
              <a:gd name="T10" fmla="*/ 348624245 w 21600"/>
              <a:gd name="T11" fmla="*/ 268834554 h 21600"/>
              <a:gd name="T12" fmla="*/ 408433292 w 21600"/>
              <a:gd name="T13" fmla="*/ 157477565 h 21600"/>
              <a:gd name="T14" fmla="*/ 348624245 w 21600"/>
              <a:gd name="T15" fmla="*/ 461204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" y="10800"/>
                </a:moveTo>
                <a:cubicBezTo>
                  <a:pt x="162" y="16675"/>
                  <a:pt x="4925" y="21438"/>
                  <a:pt x="10800" y="21438"/>
                </a:cubicBezTo>
                <a:cubicBezTo>
                  <a:pt x="16675" y="21438"/>
                  <a:pt x="21438" y="16675"/>
                  <a:pt x="21438" y="10800"/>
                </a:cubicBezTo>
                <a:cubicBezTo>
                  <a:pt x="21438" y="4925"/>
                  <a:pt x="16675" y="162"/>
                  <a:pt x="10800" y="162"/>
                </a:cubicBezTo>
                <a:cubicBezTo>
                  <a:pt x="4925" y="162"/>
                  <a:pt x="162" y="4925"/>
                  <a:pt x="162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i="1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10734"/>
              </p:ext>
            </p:extLst>
          </p:nvPr>
        </p:nvGraphicFramePr>
        <p:xfrm>
          <a:off x="1205575" y="5369942"/>
          <a:ext cx="1264257" cy="1432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068793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4063839" y="2195586"/>
            <a:ext cx="7492057" cy="3174356"/>
          </a:xfrm>
          <a:custGeom>
            <a:avLst/>
            <a:gdLst>
              <a:gd name="T0" fmla="*/ 204216646 w 21600"/>
              <a:gd name="T1" fmla="*/ 0 h 21600"/>
              <a:gd name="T2" fmla="*/ 59809064 w 21600"/>
              <a:gd name="T3" fmla="*/ 46120470 h 21600"/>
              <a:gd name="T4" fmla="*/ 0 w 21600"/>
              <a:gd name="T5" fmla="*/ 157477565 h 21600"/>
              <a:gd name="T6" fmla="*/ 59809064 w 21600"/>
              <a:gd name="T7" fmla="*/ 268834554 h 21600"/>
              <a:gd name="T8" fmla="*/ 204216646 w 21600"/>
              <a:gd name="T9" fmla="*/ 314955130 h 21600"/>
              <a:gd name="T10" fmla="*/ 348624245 w 21600"/>
              <a:gd name="T11" fmla="*/ 268834554 h 21600"/>
              <a:gd name="T12" fmla="*/ 408433292 w 21600"/>
              <a:gd name="T13" fmla="*/ 157477565 h 21600"/>
              <a:gd name="T14" fmla="*/ 348624245 w 21600"/>
              <a:gd name="T15" fmla="*/ 461204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" y="10800"/>
                </a:moveTo>
                <a:cubicBezTo>
                  <a:pt x="162" y="16675"/>
                  <a:pt x="4925" y="21438"/>
                  <a:pt x="10800" y="21438"/>
                </a:cubicBezTo>
                <a:cubicBezTo>
                  <a:pt x="16675" y="21438"/>
                  <a:pt x="21438" y="16675"/>
                  <a:pt x="21438" y="10800"/>
                </a:cubicBezTo>
                <a:cubicBezTo>
                  <a:pt x="21438" y="4925"/>
                  <a:pt x="16675" y="162"/>
                  <a:pt x="10800" y="162"/>
                </a:cubicBezTo>
                <a:cubicBezTo>
                  <a:pt x="4925" y="162"/>
                  <a:pt x="162" y="4925"/>
                  <a:pt x="162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i="1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10201"/>
              </p:ext>
            </p:extLst>
          </p:nvPr>
        </p:nvGraphicFramePr>
        <p:xfrm>
          <a:off x="9658711" y="5282054"/>
          <a:ext cx="1264257" cy="1432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068793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pic>
        <p:nvPicPr>
          <p:cNvPr id="23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181170" y="73493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333570" y="75017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8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336 0.3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19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918 0.463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31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19583 0.435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78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0403 0.284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1423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06602 0.475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237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4596 0.3328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66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2" y="280071"/>
            <a:ext cx="1400440" cy="1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Kết quả hình ảnh cho leaf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79" y="542964"/>
            <a:ext cx="1666087" cy="14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ết quả hình ảnh cho carrot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30" y="15035"/>
            <a:ext cx="2001783" cy="21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Rose Vector Art - Fre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5" y="126542"/>
            <a:ext cx="1544899" cy="19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artoon Rose | Nice P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83" y="64248"/>
            <a:ext cx="1735305" cy="19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7" y="511574"/>
            <a:ext cx="1609119" cy="15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06904" y="158742"/>
          <a:ext cx="1264257" cy="2194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903230">
                <a:tc>
                  <a:txBody>
                    <a:bodyPr/>
                    <a:lstStyle/>
                    <a:p>
                      <a:pPr algn="ctr"/>
                      <a:r>
                        <a:rPr lang="en-US" sz="138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pic>
        <p:nvPicPr>
          <p:cNvPr id="11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918914" y="728278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816736" y="730744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28770" y="71969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07311" y="740519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734811" y="7360970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11651823" y="8348869"/>
            <a:ext cx="76196" cy="76196"/>
          </a:xfrm>
          <a:prstGeom prst="rect">
            <a:avLst/>
          </a:prstGeom>
        </p:spPr>
      </p:pic>
      <p:pic>
        <p:nvPicPr>
          <p:cNvPr id="17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877952" y="727595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71314" y="743518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1"/>
          <p:cNvSpPr>
            <a:spLocks noChangeArrowheads="1"/>
          </p:cNvSpPr>
          <p:nvPr/>
        </p:nvSpPr>
        <p:spPr bwMode="auto">
          <a:xfrm rot="21265043">
            <a:off x="114895" y="2738980"/>
            <a:ext cx="3788668" cy="2306376"/>
          </a:xfrm>
          <a:custGeom>
            <a:avLst/>
            <a:gdLst>
              <a:gd name="T0" fmla="*/ 204216646 w 21600"/>
              <a:gd name="T1" fmla="*/ 0 h 21600"/>
              <a:gd name="T2" fmla="*/ 59809064 w 21600"/>
              <a:gd name="T3" fmla="*/ 46120470 h 21600"/>
              <a:gd name="T4" fmla="*/ 0 w 21600"/>
              <a:gd name="T5" fmla="*/ 157477565 h 21600"/>
              <a:gd name="T6" fmla="*/ 59809064 w 21600"/>
              <a:gd name="T7" fmla="*/ 268834554 h 21600"/>
              <a:gd name="T8" fmla="*/ 204216646 w 21600"/>
              <a:gd name="T9" fmla="*/ 314955130 h 21600"/>
              <a:gd name="T10" fmla="*/ 348624245 w 21600"/>
              <a:gd name="T11" fmla="*/ 268834554 h 21600"/>
              <a:gd name="T12" fmla="*/ 408433292 w 21600"/>
              <a:gd name="T13" fmla="*/ 157477565 h 21600"/>
              <a:gd name="T14" fmla="*/ 348624245 w 21600"/>
              <a:gd name="T15" fmla="*/ 461204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" y="10800"/>
                </a:moveTo>
                <a:cubicBezTo>
                  <a:pt x="162" y="16675"/>
                  <a:pt x="4925" y="21438"/>
                  <a:pt x="10800" y="21438"/>
                </a:cubicBezTo>
                <a:cubicBezTo>
                  <a:pt x="16675" y="21438"/>
                  <a:pt x="21438" y="16675"/>
                  <a:pt x="21438" y="10800"/>
                </a:cubicBezTo>
                <a:cubicBezTo>
                  <a:pt x="21438" y="4925"/>
                  <a:pt x="16675" y="162"/>
                  <a:pt x="10800" y="162"/>
                </a:cubicBezTo>
                <a:cubicBezTo>
                  <a:pt x="4925" y="162"/>
                  <a:pt x="162" y="4925"/>
                  <a:pt x="162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67958"/>
              </p:ext>
            </p:extLst>
          </p:nvPr>
        </p:nvGraphicFramePr>
        <p:xfrm>
          <a:off x="1205575" y="5369942"/>
          <a:ext cx="1264257" cy="1432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068793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4063839" y="2195586"/>
            <a:ext cx="7492057" cy="3174356"/>
          </a:xfrm>
          <a:custGeom>
            <a:avLst/>
            <a:gdLst>
              <a:gd name="T0" fmla="*/ 204216646 w 21600"/>
              <a:gd name="T1" fmla="*/ 0 h 21600"/>
              <a:gd name="T2" fmla="*/ 59809064 w 21600"/>
              <a:gd name="T3" fmla="*/ 46120470 h 21600"/>
              <a:gd name="T4" fmla="*/ 0 w 21600"/>
              <a:gd name="T5" fmla="*/ 157477565 h 21600"/>
              <a:gd name="T6" fmla="*/ 59809064 w 21600"/>
              <a:gd name="T7" fmla="*/ 268834554 h 21600"/>
              <a:gd name="T8" fmla="*/ 204216646 w 21600"/>
              <a:gd name="T9" fmla="*/ 314955130 h 21600"/>
              <a:gd name="T10" fmla="*/ 348624245 w 21600"/>
              <a:gd name="T11" fmla="*/ 268834554 h 21600"/>
              <a:gd name="T12" fmla="*/ 408433292 w 21600"/>
              <a:gd name="T13" fmla="*/ 157477565 h 21600"/>
              <a:gd name="T14" fmla="*/ 348624245 w 21600"/>
              <a:gd name="T15" fmla="*/ 461204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" y="10800"/>
                </a:moveTo>
                <a:cubicBezTo>
                  <a:pt x="162" y="16675"/>
                  <a:pt x="4925" y="21438"/>
                  <a:pt x="10800" y="21438"/>
                </a:cubicBezTo>
                <a:cubicBezTo>
                  <a:pt x="16675" y="21438"/>
                  <a:pt x="21438" y="16675"/>
                  <a:pt x="21438" y="10800"/>
                </a:cubicBezTo>
                <a:cubicBezTo>
                  <a:pt x="21438" y="4925"/>
                  <a:pt x="16675" y="162"/>
                  <a:pt x="10800" y="162"/>
                </a:cubicBezTo>
                <a:cubicBezTo>
                  <a:pt x="4925" y="162"/>
                  <a:pt x="162" y="4925"/>
                  <a:pt x="162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86958"/>
              </p:ext>
            </p:extLst>
          </p:nvPr>
        </p:nvGraphicFramePr>
        <p:xfrm>
          <a:off x="9658711" y="5282054"/>
          <a:ext cx="1264257" cy="1432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068793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pic>
        <p:nvPicPr>
          <p:cNvPr id="23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181170" y="73493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333570" y="75017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336 0.3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19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0768 0.391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918 0.463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31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0403 0.284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1423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06602 0.475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237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4596 0.3328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66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2" y="280071"/>
            <a:ext cx="1400440" cy="1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Kết quả hình ảnh cho leaf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79" y="542964"/>
            <a:ext cx="1666087" cy="14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ết quả hình ảnh cho carrot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30" y="15035"/>
            <a:ext cx="2001783" cy="21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Rose Vector Art - Fre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5" y="126542"/>
            <a:ext cx="1544899" cy="19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artoon Rose | Nice P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83" y="64248"/>
            <a:ext cx="1735305" cy="19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7" y="511574"/>
            <a:ext cx="1609119" cy="15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06904" y="158742"/>
          <a:ext cx="1264257" cy="2194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903230">
                <a:tc>
                  <a:txBody>
                    <a:bodyPr/>
                    <a:lstStyle/>
                    <a:p>
                      <a:pPr algn="ctr"/>
                      <a:r>
                        <a:rPr lang="en-US" sz="138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pic>
        <p:nvPicPr>
          <p:cNvPr id="11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918914" y="728278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816736" y="730744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28770" y="71969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07311" y="740519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734811" y="7360970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11651823" y="8348869"/>
            <a:ext cx="76196" cy="76196"/>
          </a:xfrm>
          <a:prstGeom prst="rect">
            <a:avLst/>
          </a:prstGeom>
        </p:spPr>
      </p:pic>
      <p:pic>
        <p:nvPicPr>
          <p:cNvPr id="17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1877952" y="727595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071314" y="7435186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1"/>
          <p:cNvSpPr>
            <a:spLocks noChangeArrowheads="1"/>
          </p:cNvSpPr>
          <p:nvPr/>
        </p:nvSpPr>
        <p:spPr bwMode="auto">
          <a:xfrm rot="249815">
            <a:off x="165473" y="2515774"/>
            <a:ext cx="5290266" cy="2533980"/>
          </a:xfrm>
          <a:custGeom>
            <a:avLst/>
            <a:gdLst>
              <a:gd name="T0" fmla="*/ 204216646 w 21600"/>
              <a:gd name="T1" fmla="*/ 0 h 21600"/>
              <a:gd name="T2" fmla="*/ 59809064 w 21600"/>
              <a:gd name="T3" fmla="*/ 46120470 h 21600"/>
              <a:gd name="T4" fmla="*/ 0 w 21600"/>
              <a:gd name="T5" fmla="*/ 157477565 h 21600"/>
              <a:gd name="T6" fmla="*/ 59809064 w 21600"/>
              <a:gd name="T7" fmla="*/ 268834554 h 21600"/>
              <a:gd name="T8" fmla="*/ 204216646 w 21600"/>
              <a:gd name="T9" fmla="*/ 314955130 h 21600"/>
              <a:gd name="T10" fmla="*/ 348624245 w 21600"/>
              <a:gd name="T11" fmla="*/ 268834554 h 21600"/>
              <a:gd name="T12" fmla="*/ 408433292 w 21600"/>
              <a:gd name="T13" fmla="*/ 157477565 h 21600"/>
              <a:gd name="T14" fmla="*/ 348624245 w 21600"/>
              <a:gd name="T15" fmla="*/ 461204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" y="10800"/>
                </a:moveTo>
                <a:cubicBezTo>
                  <a:pt x="162" y="16675"/>
                  <a:pt x="4925" y="21438"/>
                  <a:pt x="10800" y="21438"/>
                </a:cubicBezTo>
                <a:cubicBezTo>
                  <a:pt x="16675" y="21438"/>
                  <a:pt x="21438" y="16675"/>
                  <a:pt x="21438" y="10800"/>
                </a:cubicBezTo>
                <a:cubicBezTo>
                  <a:pt x="21438" y="4925"/>
                  <a:pt x="16675" y="162"/>
                  <a:pt x="10800" y="162"/>
                </a:cubicBezTo>
                <a:cubicBezTo>
                  <a:pt x="4925" y="162"/>
                  <a:pt x="162" y="4925"/>
                  <a:pt x="162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05161"/>
              </p:ext>
            </p:extLst>
          </p:nvPr>
        </p:nvGraphicFramePr>
        <p:xfrm>
          <a:off x="1205575" y="5369942"/>
          <a:ext cx="1264257" cy="1432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068793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42991" y="2195586"/>
            <a:ext cx="5512905" cy="3174356"/>
          </a:xfrm>
          <a:custGeom>
            <a:avLst/>
            <a:gdLst>
              <a:gd name="T0" fmla="*/ 204216646 w 21600"/>
              <a:gd name="T1" fmla="*/ 0 h 21600"/>
              <a:gd name="T2" fmla="*/ 59809064 w 21600"/>
              <a:gd name="T3" fmla="*/ 46120470 h 21600"/>
              <a:gd name="T4" fmla="*/ 0 w 21600"/>
              <a:gd name="T5" fmla="*/ 157477565 h 21600"/>
              <a:gd name="T6" fmla="*/ 59809064 w 21600"/>
              <a:gd name="T7" fmla="*/ 268834554 h 21600"/>
              <a:gd name="T8" fmla="*/ 204216646 w 21600"/>
              <a:gd name="T9" fmla="*/ 314955130 h 21600"/>
              <a:gd name="T10" fmla="*/ 348624245 w 21600"/>
              <a:gd name="T11" fmla="*/ 268834554 h 21600"/>
              <a:gd name="T12" fmla="*/ 408433292 w 21600"/>
              <a:gd name="T13" fmla="*/ 157477565 h 21600"/>
              <a:gd name="T14" fmla="*/ 348624245 w 21600"/>
              <a:gd name="T15" fmla="*/ 461204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" y="10800"/>
                </a:moveTo>
                <a:cubicBezTo>
                  <a:pt x="162" y="16675"/>
                  <a:pt x="4925" y="21438"/>
                  <a:pt x="10800" y="21438"/>
                </a:cubicBezTo>
                <a:cubicBezTo>
                  <a:pt x="16675" y="21438"/>
                  <a:pt x="21438" y="16675"/>
                  <a:pt x="21438" y="10800"/>
                </a:cubicBezTo>
                <a:cubicBezTo>
                  <a:pt x="21438" y="4925"/>
                  <a:pt x="16675" y="162"/>
                  <a:pt x="10800" y="162"/>
                </a:cubicBezTo>
                <a:cubicBezTo>
                  <a:pt x="4925" y="162"/>
                  <a:pt x="162" y="4925"/>
                  <a:pt x="162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13157"/>
              </p:ext>
            </p:extLst>
          </p:nvPr>
        </p:nvGraphicFramePr>
        <p:xfrm>
          <a:off x="9658711" y="5282054"/>
          <a:ext cx="1264257" cy="1432560"/>
        </p:xfrm>
        <a:graphic>
          <a:graphicData uri="http://schemas.openxmlformats.org/drawingml/2006/table">
            <a:tbl>
              <a:tblPr/>
              <a:tblGrid>
                <a:gridCol w="1264257">
                  <a:extLst>
                    <a:ext uri="{9D8B030D-6E8A-4147-A177-3AD203B41FA5}">
                      <a16:colId xmlns:a16="http://schemas.microsoft.com/office/drawing/2014/main" xmlns="" val="3544101919"/>
                    </a:ext>
                  </a:extLst>
                </a:gridCol>
              </a:tblGrid>
              <a:tr h="1068793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391503"/>
                  </a:ext>
                </a:extLst>
              </a:tr>
            </a:tbl>
          </a:graphicData>
        </a:graphic>
      </p:graphicFrame>
      <p:pic>
        <p:nvPicPr>
          <p:cNvPr id="23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181170" y="73493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FD0028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08" flipH="1" flipV="1">
            <a:off x="12333570" y="7501758"/>
            <a:ext cx="68344" cy="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8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58 0.3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1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2513 0.385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28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0013 0.397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2864 0.309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15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11485 0.477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2386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4596 0.305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527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Bees on work.jpg"/>
          <p:cNvPicPr>
            <a:picLocks noGrp="1" noChangeAspect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0" y="3773488"/>
            <a:ext cx="3429000" cy="3084512"/>
            <a:chOff x="204" y="0"/>
            <a:chExt cx="2457" cy="2087"/>
          </a:xfrm>
        </p:grpSpPr>
        <p:grpSp>
          <p:nvGrpSpPr>
            <p:cNvPr id="43012" name="Group 8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43013" name="Picture 9" descr="BIRTHD~3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14" name="Group 10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43015" name="AutoShape 11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3200" b="1" i="1" kern="0">
                      <a:solidFill>
                        <a:schemeClr val="accent2"/>
                      </a:solidFill>
                      <a:latin typeface=".VnTime" panose="020B7200000000000000" pitchFamily="34" charset="0"/>
                      <a:cs typeface="Arial" panose="020B0604020202020204" pitchFamily="34" charset="0"/>
                    </a:rPr>
                    <a:t>TiÕt häc kÕt thóc</a:t>
                  </a:r>
                </a:p>
              </p:txBody>
            </p:sp>
            <p:sp>
              <p:nvSpPr>
                <p:cNvPr id="43016" name="Freeform 12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kern="0"/>
                </a:p>
              </p:txBody>
            </p:sp>
          </p:grpSp>
        </p:grpSp>
        <p:sp>
          <p:nvSpPr>
            <p:cNvPr id="43017" name="Rectangle 1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 b="1" kern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00367" name="WordArt 15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75438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VÀ CÁC CON SỨC KHỎE.</a:t>
            </a:r>
          </a:p>
        </p:txBody>
      </p:sp>
      <p:pic>
        <p:nvPicPr>
          <p:cNvPr id="43019" name="Picture 17" descr="23021iu7hwxh7h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1"/>
            <a:ext cx="35052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6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H:\radio.mam non\Voice 033.mp3"/>
  <p:tag name="PPSNARRATION" val="39,2104098124,C:\Documents and Settings\thuyMT0914339343\Desktop\mtXq con ong, con buomvan do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63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15</cp:revision>
  <dcterms:created xsi:type="dcterms:W3CDTF">2017-10-21T11:32:16Z</dcterms:created>
  <dcterms:modified xsi:type="dcterms:W3CDTF">2020-10-07T13:57:36Z</dcterms:modified>
</cp:coreProperties>
</file>