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3" r:id="rId3"/>
    <p:sldId id="261" r:id="rId4"/>
    <p:sldId id="271" r:id="rId5"/>
    <p:sldId id="269" r:id="rId6"/>
    <p:sldId id="268" r:id="rId7"/>
    <p:sldId id="27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482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38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9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40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4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00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56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24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01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43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47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46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E2258-1200-4644-B6FA-BE00629AA5F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E515A-ADC7-4DAA-8BDA-D3096C9666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D8E7-0B33-4B53-9AB3-D05B0FBE8F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322F2-C66A-4704-BAE6-E785E1EB3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616" y="207865"/>
            <a:ext cx="7029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ỦY</a:t>
            </a:r>
            <a:r>
              <a:rPr lang="en-US" sz="24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BAN </a:t>
            </a:r>
            <a:r>
              <a:rPr lang="en-US" sz="24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NHÂN</a:t>
            </a:r>
            <a:r>
              <a:rPr lang="en-US" sz="24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DÂN</a:t>
            </a:r>
            <a:r>
              <a:rPr lang="en-US" sz="24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QUÂN</a:t>
            </a:r>
            <a:r>
              <a:rPr lang="en-US" sz="24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LONG </a:t>
            </a:r>
            <a:r>
              <a:rPr lang="en-US" sz="24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BIÊN</a:t>
            </a:r>
            <a:r>
              <a:rPr lang="en-US" sz="24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TRƯỜNG</a:t>
            </a:r>
            <a:r>
              <a:rPr lang="en-US" sz="24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MẦM</a:t>
            </a:r>
            <a:r>
              <a:rPr lang="en-US" sz="24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NON </a:t>
            </a:r>
            <a:r>
              <a:rPr lang="en-US" sz="24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THẠCH</a:t>
            </a:r>
            <a:r>
              <a:rPr lang="en-US" sz="24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24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BÀN</a:t>
            </a:r>
            <a:r>
              <a:rPr lang="en-US" sz="24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8936" y="2664880"/>
            <a:ext cx="615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E402E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GIÁO ÁN PHÁT TRIỂN </a:t>
            </a:r>
            <a:r>
              <a:rPr lang="en-US" sz="2800" b="1" dirty="0" smtClean="0">
                <a:solidFill>
                  <a:srgbClr val="EE402E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THẨM MỸ </a:t>
            </a:r>
            <a:endParaRPr lang="en-US" sz="2800" b="1" dirty="0">
              <a:solidFill>
                <a:srgbClr val="EE402E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874" y="1211165"/>
            <a:ext cx="1009901" cy="1263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236" y="3400388"/>
            <a:ext cx="6858000" cy="80021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NDTT : VĐTN “</a:t>
            </a:r>
            <a:r>
              <a:rPr lang="en-US" sz="2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3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Ndkh</a:t>
            </a:r>
            <a:r>
              <a:rPr lang="en-US" sz="2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“con </a:t>
            </a:r>
            <a:r>
              <a:rPr lang="en-US" sz="2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3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8936" y="4344594"/>
            <a:ext cx="54733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LỨA</a:t>
            </a:r>
            <a:r>
              <a:rPr lang="en-US" sz="17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17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TUỔI</a:t>
            </a:r>
            <a:r>
              <a:rPr lang="en-US" sz="1700" b="1" dirty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: 4-5 </a:t>
            </a:r>
            <a:r>
              <a:rPr lang="en-US" sz="1700" b="1" dirty="0" err="1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TUỔI</a:t>
            </a:r>
            <a:endParaRPr lang="en-US" sz="1700" b="1" dirty="0">
              <a:solidFill>
                <a:srgbClr val="04914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algn="ctr"/>
            <a:r>
              <a:rPr lang="en-US" sz="1700" b="1" dirty="0" smtClean="0">
                <a:solidFill>
                  <a:srgbClr val="04914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NGƯỜI THỰC HIỆN: NGUYỄN T.THANH HUYỀN </a:t>
            </a:r>
            <a:endParaRPr lang="en-US" sz="1700" b="1" dirty="0">
              <a:solidFill>
                <a:srgbClr val="049140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7" b="31825"/>
          <a:stretch/>
        </p:blipFill>
        <p:spPr bwMode="auto">
          <a:xfrm>
            <a:off x="0" y="3909348"/>
            <a:ext cx="3473075" cy="29486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7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áº¿t quáº£ hÃ¬nh áº£nh cho hÃ¬nh ná»n nháº¹ nhÃ 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áº¿t quáº£ hÃ¬nh áº£nh cho hÃ¬nh ná»n nháº¹ nhÃ n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590800"/>
            <a:ext cx="5638801" cy="426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762000"/>
            <a:ext cx="3728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056" y="1835200"/>
            <a:ext cx="9147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“La”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1"/>
            <a:ext cx="6172200" cy="4267201"/>
          </a:xfrm>
          <a:prstGeom prst="rect">
            <a:avLst/>
          </a:prstGeom>
        </p:spPr>
      </p:pic>
      <p:pic>
        <p:nvPicPr>
          <p:cNvPr id="6" name="Nhạc trò chơi Lầ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6100" y="30480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552274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0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1447800"/>
            <a:ext cx="487680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VĐTN: “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- ST: Thu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ạc Beat nhà của tô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144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037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560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850" y="56973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3: NDKH: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“Con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 - ST: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Liêu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ảo Thy – Con Yêu Mẹ Beat(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6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0"/>
            <a:ext cx="9144000" cy="7772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5830" y="1295400"/>
            <a:ext cx="667234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Kính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sức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khỏe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hạnh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phúc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thành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công</a:t>
            </a:r>
            <a:r>
              <a:rPr lang="en-US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  <a:p>
            <a:pPr algn="ctr"/>
            <a:endParaRPr lang="en-US" sz="24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con </a:t>
            </a:r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chăm</a:t>
            </a:r>
            <a:r>
              <a:rPr lang="en-US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ngoan</a:t>
            </a:r>
            <a:r>
              <a:rPr lang="en-US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giỏi</a:t>
            </a:r>
            <a:endParaRPr lang="en-US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5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137</Words>
  <Application>Microsoft Office PowerPoint</Application>
  <PresentationFormat>On-screen Show (4:3)</PresentationFormat>
  <Paragraphs>21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msHuong</dc:creator>
  <cp:lastModifiedBy>Administrator</cp:lastModifiedBy>
  <cp:revision>24</cp:revision>
  <dcterms:created xsi:type="dcterms:W3CDTF">2017-10-28T05:59:25Z</dcterms:created>
  <dcterms:modified xsi:type="dcterms:W3CDTF">2021-12-07T06:44:46Z</dcterms:modified>
</cp:coreProperties>
</file>