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3" r:id="rId4"/>
    <p:sldId id="257" r:id="rId5"/>
    <p:sldId id="260" r:id="rId6"/>
    <p:sldId id="264" r:id="rId7"/>
    <p:sldId id="261" r:id="rId8"/>
    <p:sldId id="258" r:id="rId9"/>
    <p:sldId id="259" r:id="rId10"/>
    <p:sldId id="271" r:id="rId11"/>
    <p:sldId id="262" r:id="rId12"/>
    <p:sldId id="267" r:id="rId13"/>
    <p:sldId id="263" r:id="rId14"/>
    <p:sldId id="272" r:id="rId15"/>
    <p:sldId id="268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71794B-A931-43F5-A25A-57F0BFEF545F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A038858-77A7-4605-A53E-67B333E6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8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0F5E311-4F29-4622-81AB-8D639C49411C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8845A8-AD9E-408E-8E8E-957AE1B7B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83A9796-60E8-42C3-BD90-D3E29DD234C1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B854DCE-9B4F-47E6-A9A5-F9C67D5A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3438C0-63FA-43FA-B49F-B5347B66CD25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1B6A64-A881-45F0-924C-9BCBC813B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5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15E92F7-167C-4550-8E2E-9C874D467771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04DF502-FCB0-4FCB-8FB4-70FA030B0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F8D705-AA14-46A4-B0E0-FBC056720F45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5D8D70-AB71-41D8-B2C4-6906380D5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14EBF8-07CF-499B-92C9-4ADEE1214B0E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2AAE63-A2A5-4275-A120-D20B4A6D4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30C75E0-DEF8-4156-B6B8-10A67579942D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DEC5C7-CF82-4ED7-8DA2-7C047A32B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58A2E8-07B1-4416-B2E9-7720AAE8BE3A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EF4F7D-20F6-4F2C-8AE6-54FF7365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32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FCA5DE4-F94F-4DF1-8B32-4E3CF48B7363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27B35BD-2602-424E-9D95-DF8017780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1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2D5DBD2-9F82-4A79-8B39-7BEBC02D2F25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940477-518B-476E-954E-A5C53D995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02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D24E-6298-40B2-95C7-E0460864D4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0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C417-E55D-43D1-A68C-39739AE4BA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81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4C6E4-72AE-4F32-9A0F-003B1F98FE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17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A9F6-5125-4ECB-8DE7-A15175AABD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71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F25BD-39BD-4E47-95D5-394703F628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88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BB45-67B4-412A-AFA7-C4241E6A17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29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3D869-710C-46BC-9F16-E304C001B9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1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995B-1873-4C2E-A9ED-BA15C88742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17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F9C5-E080-41DD-BC1F-D8B0022B17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52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05F1-8D59-4ECA-9020-31587F13A2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0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135B8-6CA1-4E47-8231-2223CDC785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1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67FB0BE-F899-4EFF-8173-B6459081A938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EEDBF5E-BA1E-43C4-95AE-688F2F596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F093D-391C-4178-9FD9-323EF3E1C8A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altLang="vi-VN" smtClean="0">
              <a:latin typeface="Calibri Light" pitchFamily="34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altLang="vi-VN" smtClean="0">
              <a:latin typeface="Calibri" pitchFamily="34" charset="0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096963" y="207963"/>
            <a:ext cx="7029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smtClean="0">
                <a:solidFill>
                  <a:srgbClr val="049140"/>
                </a:solidFill>
                <a:cs typeface="Times New Roman" pitchFamily="18" charset="0"/>
              </a:rPr>
              <a:t>ỦY BAN NHÂN DÂN QUÂN LONG BIÊN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smtClean="0">
                <a:solidFill>
                  <a:srgbClr val="049140"/>
                </a:solidFill>
                <a:cs typeface="Times New Roman" pitchFamily="18" charset="0"/>
              </a:rPr>
              <a:t>TRƯỜNG MẦM NON THẠCH BÀN 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360488" y="2665413"/>
            <a:ext cx="6503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smtClean="0">
                <a:solidFill>
                  <a:srgbClr val="EE402E"/>
                </a:solidFill>
                <a:cs typeface="Times New Roman" pitchFamily="18" charset="0"/>
              </a:rPr>
              <a:t>GIÁO ÁN PHÁT TRIỂN NHẬN THỨC </a:t>
            </a:r>
          </a:p>
        </p:txBody>
      </p:sp>
      <p:pic>
        <p:nvPicPr>
          <p:cNvPr id="1434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1211263"/>
            <a:ext cx="1009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1451961" y="3391884"/>
            <a:ext cx="72564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smtClean="0">
                <a:solidFill>
                  <a:srgbClr val="049140"/>
                </a:solidFill>
                <a:cs typeface="Times New Roman" pitchFamily="18" charset="0"/>
              </a:rPr>
              <a:t>KPKH: ĐỘNG VẬT SỐNG DƯỚI NƯỚC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dirty="0" smtClean="0">
              <a:solidFill>
                <a:srgbClr val="049140"/>
              </a:solidFill>
              <a:latin typeface="Calibri" pitchFamily="34" charset="0"/>
            </a:endParaRP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2206625" y="4127500"/>
            <a:ext cx="564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smtClean="0">
                <a:solidFill>
                  <a:srgbClr val="049140"/>
                </a:solidFill>
                <a:cs typeface="Times New Roman" pitchFamily="18" charset="0"/>
              </a:rPr>
              <a:t>LỨA TUỔI: 5-6 TUỔI</a:t>
            </a: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1993900" y="4640263"/>
            <a:ext cx="5969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smtClean="0">
                <a:solidFill>
                  <a:srgbClr val="049140"/>
                </a:solidFill>
                <a:cs typeface="Times New Roman" pitchFamily="18" charset="0"/>
              </a:rPr>
              <a:t>Người thực hiện: Nguyễn Thị Thu Hương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413"/>
            <a:ext cx="3267075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4" descr="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71628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31659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531666"/>
      </p:ext>
    </p:extLst>
  </p:cSld>
  <p:clrMapOvr>
    <a:masterClrMapping/>
  </p:clrMapOvr>
  <p:transition spd="slow" advTm="1107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100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50</cp:revision>
  <dcterms:created xsi:type="dcterms:W3CDTF">2016-11-04T06:00:36Z</dcterms:created>
  <dcterms:modified xsi:type="dcterms:W3CDTF">2021-12-07T02:53:32Z</dcterms:modified>
</cp:coreProperties>
</file>