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59" r:id="rId6"/>
    <p:sldId id="267" r:id="rId7"/>
    <p:sldId id="260" r:id="rId8"/>
    <p:sldId id="269" r:id="rId9"/>
    <p:sldId id="270" r:id="rId10"/>
    <p:sldId id="264" r:id="rId11"/>
    <p:sldId id="262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6CCB-C255-4896-9179-11356AFCDCC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7227-6FFE-4E35-AE29-0E923C1FEC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6CCB-C255-4896-9179-11356AFCDCC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7227-6FFE-4E35-AE29-0E923C1FEC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6CCB-C255-4896-9179-11356AFCDCC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7227-6FFE-4E35-AE29-0E923C1FEC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D8E7-0B33-4B53-9AB3-D05B0FBE8F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22F2-C66A-4704-BAE6-E785E1EB3A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D8E7-0B33-4B53-9AB3-D05B0FBE8F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22F2-C66A-4704-BAE6-E785E1EB3A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D8E7-0B33-4B53-9AB3-D05B0FBE8F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22F2-C66A-4704-BAE6-E785E1EB3A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D8E7-0B33-4B53-9AB3-D05B0FBE8FB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22F2-C66A-4704-BAE6-E785E1EB3A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D8E7-0B33-4B53-9AB3-D05B0FBE8FB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22F2-C66A-4704-BAE6-E785E1EB3A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D8E7-0B33-4B53-9AB3-D05B0FBE8FB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22F2-C66A-4704-BAE6-E785E1EB3A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D8E7-0B33-4B53-9AB3-D05B0FBE8FB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22F2-C66A-4704-BAE6-E785E1EB3A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D8E7-0B33-4B53-9AB3-D05B0FBE8FB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22F2-C66A-4704-BAE6-E785E1EB3A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6CCB-C255-4896-9179-11356AFCDCC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7227-6FFE-4E35-AE29-0E923C1FEC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D8E7-0B33-4B53-9AB3-D05B0FBE8FB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22F2-C66A-4704-BAE6-E785E1EB3A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D8E7-0B33-4B53-9AB3-D05B0FBE8F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22F2-C66A-4704-BAE6-E785E1EB3A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D8E7-0B33-4B53-9AB3-D05B0FBE8F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22F2-C66A-4704-BAE6-E785E1EB3A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6CCB-C255-4896-9179-11356AFCDCC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7227-6FFE-4E35-AE29-0E923C1FEC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6CCB-C255-4896-9179-11356AFCDCC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7227-6FFE-4E35-AE29-0E923C1FEC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6CCB-C255-4896-9179-11356AFCDCC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7227-6FFE-4E35-AE29-0E923C1FEC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6CCB-C255-4896-9179-11356AFCDCC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7227-6FFE-4E35-AE29-0E923C1FEC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6CCB-C255-4896-9179-11356AFCDCC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7227-6FFE-4E35-AE29-0E923C1FEC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6CCB-C255-4896-9179-11356AFCDCC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7227-6FFE-4E35-AE29-0E923C1FEC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6CCB-C255-4896-9179-11356AFCDCC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7227-6FFE-4E35-AE29-0E923C1FEC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86CCB-C255-4896-9179-11356AFCDCC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47227-6FFE-4E35-AE29-0E923C1FEC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5D8E7-0B33-4B53-9AB3-D05B0FBE8F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322F2-C66A-4704-BAE6-E785E1EB3AE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media" Target="../media/media10.mp3"/><Relationship Id="rId4" Type="http://schemas.openxmlformats.org/officeDocument/2006/relationships/audio" Target="../media/media10.mp3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.png"/><Relationship Id="rId3" Type="http://schemas.microsoft.com/office/2007/relationships/media" Target="../media/media11.mp3"/><Relationship Id="rId2" Type="http://schemas.openxmlformats.org/officeDocument/2006/relationships/audio" Target="../media/media11.mp3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microsoft.com/office/2007/relationships/media" Target="../media/media3.mp3"/><Relationship Id="rId3" Type="http://schemas.openxmlformats.org/officeDocument/2006/relationships/audio" Target="../media/media3.mp3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.png"/><Relationship Id="rId3" Type="http://schemas.microsoft.com/office/2007/relationships/media" Target="../media/media4.mp3"/><Relationship Id="rId2" Type="http://schemas.openxmlformats.org/officeDocument/2006/relationships/audio" Target="../media/media4.mp3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audio" Target="../media/media5.mp3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microsoft.com/office/2007/relationships/media" Target="../media/media6.mp3"/><Relationship Id="rId1" Type="http://schemas.openxmlformats.org/officeDocument/2006/relationships/audio" Target="../media/media6.mp3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microsoft.com/office/2007/relationships/media" Target="../media/media7.mp3"/><Relationship Id="rId1" Type="http://schemas.openxmlformats.org/officeDocument/2006/relationships/audio" Target="../media/media7.mp3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.png"/><Relationship Id="rId3" Type="http://schemas.microsoft.com/office/2007/relationships/media" Target="../media/media8.mp3"/><Relationship Id="rId2" Type="http://schemas.openxmlformats.org/officeDocument/2006/relationships/audio" Target="../media/media8.mp3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media" Target="../media/media9.mp3"/><Relationship Id="rId3" Type="http://schemas.openxmlformats.org/officeDocument/2006/relationships/audio" Target="../media/media9.mp3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0" y="2566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ỦY BAN NHÂN DÂN QUÂN LONG BIÊN </a:t>
            </a:r>
            <a:endParaRPr lang="en-US" b="1" dirty="0">
              <a:solidFill>
                <a:srgbClr val="04914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ctr"/>
            <a:r>
              <a:rPr lang="en-US" b="1" dirty="0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TRƯỜNG MẦM NON THẠCH BÀN </a:t>
            </a:r>
            <a:endParaRPr lang="en-US" b="1" dirty="0">
              <a:solidFill>
                <a:srgbClr val="04914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828" y="1007888"/>
            <a:ext cx="1346534" cy="12636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39594" y="3012006"/>
            <a:ext cx="7702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Đề</a:t>
            </a:r>
            <a:r>
              <a:rPr lang="en-US" sz="2800" b="1" dirty="0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2800" b="1" dirty="0" err="1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tài</a:t>
            </a:r>
            <a:r>
              <a:rPr lang="en-US" sz="2800" b="1" dirty="0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: </a:t>
            </a:r>
            <a:r>
              <a:rPr lang="en-US" sz="2800" b="1" dirty="0" err="1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Dạy</a:t>
            </a:r>
            <a:r>
              <a:rPr lang="en-US" sz="2800" b="1" dirty="0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2800" b="1" dirty="0" err="1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trẻ</a:t>
            </a:r>
            <a:r>
              <a:rPr lang="en-US" sz="2800" b="1" dirty="0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so </a:t>
            </a:r>
            <a:r>
              <a:rPr lang="en-US" sz="2800" b="1" dirty="0" err="1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sánh</a:t>
            </a:r>
            <a:r>
              <a:rPr lang="en-US" sz="2800" b="1" dirty="0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2800" b="1" dirty="0" err="1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chiều</a:t>
            </a:r>
            <a:r>
              <a:rPr lang="en-US" sz="2800" b="1" dirty="0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2800" b="1" dirty="0" err="1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dài</a:t>
            </a:r>
            <a:r>
              <a:rPr lang="en-US" sz="2800" b="1" dirty="0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2800" b="1" dirty="0" err="1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của</a:t>
            </a:r>
            <a:r>
              <a:rPr lang="en-US" sz="2800" b="1" dirty="0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2 </a:t>
            </a:r>
            <a:r>
              <a:rPr lang="en-US" sz="2800" b="1" dirty="0" err="1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đối</a:t>
            </a:r>
            <a:r>
              <a:rPr lang="en-US" sz="2800" b="1" dirty="0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t</a:t>
            </a:r>
            <a:r>
              <a:rPr lang="vi-VN" sz="2800" b="1" dirty="0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ư</a:t>
            </a:r>
            <a:r>
              <a:rPr lang="en-US" sz="2800" b="1" dirty="0" err="1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ợng</a:t>
            </a:r>
            <a:r>
              <a:rPr lang="en-US" sz="2800" b="1" dirty="0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endParaRPr lang="en-US" sz="2800" b="1" dirty="0">
              <a:solidFill>
                <a:srgbClr val="04914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2271557"/>
            <a:ext cx="6504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GIÁO ÁN PHÁT TRIỂN NHẬN THỨC</a:t>
            </a:r>
            <a:endParaRPr lang="en-US" sz="2800" b="1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7095" y="432592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2000" b="1" dirty="0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LỨA TUỔI: 4-5 TUỔI</a:t>
            </a:r>
            <a:endParaRPr lang="en-US" sz="2000" b="1" dirty="0">
              <a:solidFill>
                <a:srgbClr val="04914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lvl="0" algn="ctr"/>
            <a:r>
              <a:rPr lang="en-US" sz="2000" b="1" dirty="0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THỰC HIỆN : TỔ CHUYÊN MÔN KHỐI NHỠ </a:t>
            </a:r>
            <a:endParaRPr lang="en-US" sz="2000" b="1" dirty="0">
              <a:solidFill>
                <a:srgbClr val="04914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2" name="t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236" y="416095"/>
            <a:ext cx="5275385" cy="2602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237" y="3643532"/>
            <a:ext cx="6822831" cy="2798373"/>
          </a:xfrm>
          <a:prstGeom prst="rect">
            <a:avLst/>
          </a:prstGeom>
        </p:spPr>
      </p:pic>
      <p:pic>
        <p:nvPicPr>
          <p:cNvPr id="2" name="t1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92070" y="488673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9"/>
            <a:ext cx="12443792" cy="6819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5390" y="1589649"/>
            <a:ext cx="69176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Cô</a:t>
            </a:r>
            <a:r>
              <a:rPr lang="en-US" sz="48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chào</a:t>
            </a:r>
            <a:r>
              <a:rPr lang="en-US" sz="48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con, </a:t>
            </a:r>
            <a:r>
              <a:rPr lang="en-US" sz="4800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hẹn</a:t>
            </a:r>
            <a:r>
              <a:rPr lang="en-US" sz="48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gặp</a:t>
            </a:r>
            <a:r>
              <a:rPr lang="en-US" sz="48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lại</a:t>
            </a:r>
            <a:r>
              <a:rPr lang="en-US" sz="48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con </a:t>
            </a:r>
            <a:r>
              <a:rPr lang="en-US" sz="4800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giờ</a:t>
            </a:r>
            <a:r>
              <a:rPr lang="en-US" sz="48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sau</a:t>
            </a:r>
            <a:endParaRPr lang="en-US" sz="4800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2" name="t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57182" y="487348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9"/>
            <a:ext cx="12443792" cy="68195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9992" y="2036594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           </a:t>
            </a:r>
            <a:r>
              <a:rPr lang="en-US" sz="4000" dirty="0" err="1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Ôn</a:t>
            </a:r>
            <a:r>
              <a:rPr lang="en-US" sz="4000" dirty="0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lại</a:t>
            </a:r>
            <a:r>
              <a:rPr lang="en-US" sz="4000" dirty="0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bài</a:t>
            </a:r>
            <a:r>
              <a:rPr lang="en-US" sz="4000" dirty="0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cũ</a:t>
            </a:r>
            <a:r>
              <a:rPr lang="en-US" sz="4000" dirty="0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Phân</a:t>
            </a:r>
            <a:r>
              <a:rPr lang="en-US" sz="4000" dirty="0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biệt</a:t>
            </a:r>
            <a:r>
              <a:rPr lang="en-US" sz="4000" dirty="0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to, </a:t>
            </a:r>
            <a:r>
              <a:rPr lang="en-US" sz="4000" dirty="0" err="1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nhỏ</a:t>
            </a:r>
            <a:r>
              <a:rPr lang="en-US" sz="4000" dirty="0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503050405090304" pitchFamily="18" charset="0"/>
              <a:ea typeface="+mn-ea"/>
              <a:cs typeface="Times New Roman" panose="02020503050405090304" pitchFamily="18" charset="0"/>
            </a:endParaRPr>
          </a:p>
        </p:txBody>
      </p:sp>
      <p:pic>
        <p:nvPicPr>
          <p:cNvPr id="2" name="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84" y="1524000"/>
            <a:ext cx="5300868" cy="4770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6" y="1338470"/>
            <a:ext cx="3273286" cy="2796208"/>
          </a:xfrm>
          <a:prstGeom prst="rect">
            <a:avLst/>
          </a:prstGeom>
        </p:spPr>
      </p:pic>
      <p:pic>
        <p:nvPicPr>
          <p:cNvPr id="4" name="REC20210910172918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3590" y="3196590"/>
            <a:ext cx="464185" cy="464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0"/>
    </mc:Choice>
    <mc:Fallback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t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3220" y="2060713"/>
            <a:ext cx="8328074" cy="17865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93220" y="4797287"/>
            <a:ext cx="6324345" cy="15505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93220" y="259305"/>
            <a:ext cx="9037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Dạy</a:t>
            </a:r>
            <a:r>
              <a:rPr lang="en-US" sz="4000" dirty="0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trẻ</a:t>
            </a:r>
            <a:r>
              <a:rPr lang="en-US" sz="4000" dirty="0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so </a:t>
            </a:r>
            <a:r>
              <a:rPr lang="en-US" sz="4000" dirty="0" err="1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sánh</a:t>
            </a:r>
            <a:r>
              <a:rPr lang="en-US" sz="4000" dirty="0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chiều</a:t>
            </a:r>
            <a:r>
              <a:rPr lang="en-US" sz="4000" dirty="0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dài</a:t>
            </a:r>
            <a:r>
              <a:rPr lang="en-US" sz="4000" dirty="0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2 </a:t>
            </a:r>
            <a:r>
              <a:rPr lang="en-US" sz="4000" dirty="0" err="1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đối</a:t>
            </a:r>
            <a:r>
              <a:rPr lang="en-US" sz="4000" dirty="0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t</a:t>
            </a:r>
            <a:r>
              <a:rPr lang="vi-VN" sz="4000" dirty="0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ư</a:t>
            </a:r>
            <a:r>
              <a:rPr lang="en-US" sz="4000" dirty="0" err="1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ợng</a:t>
            </a:r>
            <a:r>
              <a:rPr lang="en-US" sz="4000" dirty="0">
                <a:solidFill>
                  <a:prstClr val="black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endParaRPr lang="en-US" dirty="0"/>
          </a:p>
        </p:txBody>
      </p:sp>
      <p:pic>
        <p:nvPicPr>
          <p:cNvPr id="5" name="t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0"/>
    </mc:Choice>
    <mc:Fallback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7612" y="1252025"/>
            <a:ext cx="6921305" cy="16318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97612" y="2883877"/>
            <a:ext cx="5289453" cy="16318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287065" y="3038622"/>
            <a:ext cx="1631852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t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859617" y="476747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00"/>
    </mc:Choice>
    <mc:Fallback>
      <p:transition spd="slow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5588" y="1322363"/>
            <a:ext cx="6133514" cy="16599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7455877" y="1420837"/>
            <a:ext cx="4403188" cy="1561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Băng</a:t>
            </a:r>
            <a:r>
              <a:rPr 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giấy</a:t>
            </a:r>
            <a:r>
              <a:rPr 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màu</a:t>
            </a:r>
            <a:r>
              <a:rPr 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đỏ</a:t>
            </a:r>
            <a:r>
              <a:rPr 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dài</a:t>
            </a:r>
            <a:r>
              <a:rPr 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h</a:t>
            </a:r>
            <a:r>
              <a:rPr lang="vi-VN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ơ</a:t>
            </a:r>
            <a:r>
              <a:rPr 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endParaRPr lang="en-US" sz="28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588" y="4487594"/>
            <a:ext cx="4797083" cy="14489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6499274" y="4529797"/>
            <a:ext cx="4797082" cy="1392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Băng</a:t>
            </a:r>
            <a:r>
              <a:rPr 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giấy</a:t>
            </a:r>
            <a:r>
              <a:rPr 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màu</a:t>
            </a:r>
            <a:r>
              <a:rPr 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vàng</a:t>
            </a:r>
            <a:r>
              <a:rPr 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ngắn</a:t>
            </a:r>
            <a:r>
              <a:rPr 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h</a:t>
            </a:r>
            <a:r>
              <a:rPr lang="vi-VN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ơ</a:t>
            </a:r>
            <a:r>
              <a:rPr 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endParaRPr lang="en-US" sz="28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2" name="t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9"/>
            <a:ext cx="12443792" cy="68195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9992" y="2036594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        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Trò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ch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i:  Ai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tinh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mắt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503050405090304" pitchFamily="18" charset="0"/>
              <a:ea typeface="+mn-ea"/>
              <a:cs typeface="Times New Roman" panose="02020503050405090304" pitchFamily="18" charset="0"/>
            </a:endParaRPr>
          </a:p>
        </p:txBody>
      </p:sp>
      <p:pic>
        <p:nvPicPr>
          <p:cNvPr id="2" name="t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739" y="688218"/>
            <a:ext cx="5786365" cy="151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738" y="3140833"/>
            <a:ext cx="4829763" cy="1514475"/>
          </a:xfrm>
          <a:prstGeom prst="rect">
            <a:avLst/>
          </a:prstGeom>
        </p:spPr>
      </p:pic>
      <p:pic>
        <p:nvPicPr>
          <p:cNvPr id="2" name="t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62052" y="548308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WPS Presentation</Application>
  <PresentationFormat>Widescreen</PresentationFormat>
  <Paragraphs>22</Paragraphs>
  <Slides>11</Slides>
  <Notes>0</Notes>
  <HiddenSlides>0</HiddenSlides>
  <MMClips>11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微软雅黑</vt:lpstr>
      <vt:lpstr>汉仪旗黑</vt:lpstr>
      <vt:lpstr>Arial Unicode MS</vt:lpstr>
      <vt:lpstr>Calibri Light</vt:lpstr>
      <vt:lpstr>Helvetica Neue</vt:lpstr>
      <vt:lpstr>Calibri</vt:lpstr>
      <vt:lpstr>宋体-简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trangiang</cp:lastModifiedBy>
  <cp:revision>15</cp:revision>
  <dcterms:created xsi:type="dcterms:W3CDTF">2021-09-10T11:00:27Z</dcterms:created>
  <dcterms:modified xsi:type="dcterms:W3CDTF">2021-09-10T11:00:27Z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1033-3.1.4.5932</vt:lpwstr>
  </property>
</Properties>
</file>