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0" r:id="rId3"/>
    <p:sldId id="286" r:id="rId4"/>
    <p:sldId id="287" r:id="rId5"/>
    <p:sldId id="288" r:id="rId6"/>
    <p:sldId id="289" r:id="rId7"/>
    <p:sldId id="266" r:id="rId8"/>
    <p:sldId id="276" r:id="rId9"/>
    <p:sldId id="277" r:id="rId10"/>
    <p:sldId id="284" r:id="rId11"/>
    <p:sldId id="275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00FF"/>
    <a:srgbClr val="FF33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3" autoAdjust="0"/>
    <p:restoredTop sz="94660"/>
  </p:normalViewPr>
  <p:slideViewPr>
    <p:cSldViewPr>
      <p:cViewPr varScale="1">
        <p:scale>
          <a:sx n="70" d="100"/>
          <a:sy n="70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F29FE-61C2-4315-BCE8-45A666FAC59A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66046-0D6B-443F-A720-28574EF8A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59357-BDD7-46E1-BB41-FADE2D277696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6C01-B95E-4ED8-92BF-E6E550CE8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4796D-CDEA-43AF-A0E0-1B6DFE10E3F5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03A71-8197-4566-9B12-7C6722EE1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7E12E-0557-4DB0-BE02-78E1DC33165B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08026-16B9-48B0-AB1D-48654ECB1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529B-ED94-4A5F-8FC4-714230F79894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F6C64-034A-44D6-A5F3-B18EFF5CD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5A552-644B-442A-850B-1BDA3EC3B6E6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12DA7-2EE7-4243-A148-D810C232C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3B5-232C-4682-86CF-ED73F818DAEA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F9E9-04AE-4831-8F2E-FEC189839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4B98F-BC1E-4F6B-8F9D-40082E57D2D1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CEA98-9F2A-48CD-BB74-80BE1BAF0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7E55-A340-45F1-AF94-187C9DD7CED1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24B40-1113-48B6-A488-16324EE31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B2A5D-8FD0-416F-9419-A2E7258D1D62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E9CDC-8E7D-4AEE-995C-B45B95625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16838-E5FE-4B58-81F5-EDD659D42BB3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C3EC-F6DA-44E8-8723-62D3A67E5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C9A079-4D0F-43C2-9233-0D76332D759B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214C63-0A74-458B-AF06-9E2464B0F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AM%20HOC%202015-2016\Chau%20Yeu%20Ba%20-%20Beat%20(YeuCaHat.com).mp3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89"/>
            <a:ext cx="9144000" cy="6851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5824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BÀN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00300" y="1687014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>
                <a:solidFill>
                  <a:srgbClr val="0070C0"/>
                </a:solidFill>
              </a:rPr>
              <a:t>LĨNH VỰC PHÁT TRIỂN NGÔN NGỮ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2542271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</a:p>
          <a:p>
            <a:pPr algn="ctr"/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THƠ: TẾT ĐANG VÀO NHÀ</a:t>
            </a:r>
          </a:p>
          <a:p>
            <a:pPr algn="ctr"/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4162651"/>
            <a:ext cx="426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4- 5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407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WordArt 5"/>
          <p:cNvSpPr>
            <a:spLocks noChangeArrowheads="1" noChangeShapeType="1" noTextEdit="1"/>
          </p:cNvSpPr>
          <p:nvPr/>
        </p:nvSpPr>
        <p:spPr bwMode="auto">
          <a:xfrm>
            <a:off x="3276600" y="1447800"/>
            <a:ext cx="3581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886200" y="3581400"/>
            <a:ext cx="510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2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5" name="Chau Yeu Ba - Beat (YeuCaHat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799" fill="hold"/>
                                        <p:tgtEl>
                                          <p:spTgt spid="48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fgft0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303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10"/>
          <p:cNvSpPr txBox="1">
            <a:spLocks noChangeArrowheads="1"/>
          </p:cNvSpPr>
          <p:nvPr/>
        </p:nvSpPr>
        <p:spPr bwMode="auto">
          <a:xfrm>
            <a:off x="1828800" y="1828800"/>
            <a:ext cx="556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35851" name="WordArt 11"/>
          <p:cNvSpPr>
            <a:spLocks noChangeArrowheads="1" noChangeShapeType="1" noTextEdit="1"/>
          </p:cNvSpPr>
          <p:nvPr/>
        </p:nvSpPr>
        <p:spPr bwMode="auto">
          <a:xfrm>
            <a:off x="1219200" y="2895600"/>
            <a:ext cx="5257800" cy="2057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 VÀ HẸN GẶP LẠI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8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hinh-nen-powerpoint-dep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2514600" y="838200"/>
            <a:ext cx="6629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I.Mục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400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400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400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3.Giáo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ục</a:t>
            </a:r>
            <a:endParaRPr lang="en-US" sz="2400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- Qua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2400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" y="0"/>
            <a:ext cx="9110120" cy="6858000"/>
          </a:xfrm>
        </p:spPr>
      </p:pic>
      <p:sp>
        <p:nvSpPr>
          <p:cNvPr id="7" name="TextBox 6"/>
          <p:cNvSpPr txBox="1"/>
          <p:nvPr/>
        </p:nvSpPr>
        <p:spPr>
          <a:xfrm>
            <a:off x="5199796" y="1719618"/>
            <a:ext cx="4282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458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2275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62000" y="494222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71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566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889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532"/>
            <a:ext cx="9143999" cy="6895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45991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786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9atHP1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3352800" y="1143000"/>
            <a:ext cx="50292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40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32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rung </a:t>
            </a:r>
            <a:r>
              <a:rPr lang="en-US" sz="32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rinh</a:t>
            </a:r>
            <a:r>
              <a:rPr lang="en-US" sz="3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121220111952394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2057400" y="2819400"/>
            <a:ext cx="533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1412650352415_hinh_nen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1371600" y="1447800"/>
            <a:ext cx="6781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 smtClean="0">
                <a:solidFill>
                  <a:schemeClr val="hlink"/>
                </a:solidFill>
              </a:rPr>
              <a:t>Tết</a:t>
            </a:r>
            <a:r>
              <a:rPr lang="en-US" sz="4400" dirty="0" smtClean="0">
                <a:solidFill>
                  <a:schemeClr val="hlink"/>
                </a:solidFill>
              </a:rPr>
              <a:t> </a:t>
            </a:r>
            <a:r>
              <a:rPr lang="en-US" sz="4400" dirty="0" err="1" smtClean="0">
                <a:solidFill>
                  <a:schemeClr val="hlink"/>
                </a:solidFill>
              </a:rPr>
              <a:t>đến</a:t>
            </a:r>
            <a:r>
              <a:rPr lang="en-US" sz="4400" dirty="0" smtClean="0">
                <a:solidFill>
                  <a:schemeClr val="hlink"/>
                </a:solidFill>
              </a:rPr>
              <a:t> </a:t>
            </a:r>
            <a:r>
              <a:rPr lang="en-US" sz="4400" dirty="0" err="1" smtClean="0">
                <a:solidFill>
                  <a:schemeClr val="hlink"/>
                </a:solidFill>
              </a:rPr>
              <a:t>các</a:t>
            </a:r>
            <a:r>
              <a:rPr lang="en-US" sz="4400" dirty="0" smtClean="0">
                <a:solidFill>
                  <a:schemeClr val="hlink"/>
                </a:solidFill>
              </a:rPr>
              <a:t> con them </a:t>
            </a:r>
            <a:r>
              <a:rPr lang="en-US" sz="4400" dirty="0" err="1" smtClean="0">
                <a:solidFill>
                  <a:schemeClr val="hlink"/>
                </a:solidFill>
              </a:rPr>
              <a:t>mấy</a:t>
            </a:r>
            <a:r>
              <a:rPr lang="en-US" sz="4400" dirty="0" smtClean="0">
                <a:solidFill>
                  <a:schemeClr val="hlink"/>
                </a:solidFill>
              </a:rPr>
              <a:t> </a:t>
            </a:r>
            <a:r>
              <a:rPr lang="en-US" sz="4400" dirty="0" err="1" smtClean="0">
                <a:solidFill>
                  <a:schemeClr val="hlink"/>
                </a:solidFill>
              </a:rPr>
              <a:t>tuổi</a:t>
            </a:r>
            <a:r>
              <a:rPr lang="en-US" sz="4400" dirty="0" smtClean="0">
                <a:solidFill>
                  <a:schemeClr val="hlink"/>
                </a:solidFill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4400" dirty="0" err="1" smtClean="0">
                <a:solidFill>
                  <a:schemeClr val="hlink"/>
                </a:solidFill>
              </a:rPr>
              <a:t>Tết</a:t>
            </a:r>
            <a:r>
              <a:rPr lang="en-US" sz="4400" dirty="0" smtClean="0">
                <a:solidFill>
                  <a:schemeClr val="hlink"/>
                </a:solidFill>
              </a:rPr>
              <a:t> </a:t>
            </a:r>
            <a:r>
              <a:rPr lang="en-US" sz="4400" dirty="0" err="1" smtClean="0">
                <a:solidFill>
                  <a:schemeClr val="hlink"/>
                </a:solidFill>
              </a:rPr>
              <a:t>đến</a:t>
            </a:r>
            <a:r>
              <a:rPr lang="en-US" sz="4400" dirty="0" smtClean="0">
                <a:solidFill>
                  <a:schemeClr val="hlink"/>
                </a:solidFill>
              </a:rPr>
              <a:t>, </a:t>
            </a:r>
            <a:r>
              <a:rPr lang="en-US" sz="4400" dirty="0" err="1" smtClean="0">
                <a:solidFill>
                  <a:schemeClr val="hlink"/>
                </a:solidFill>
              </a:rPr>
              <a:t>xuân</a:t>
            </a:r>
            <a:r>
              <a:rPr lang="en-US" sz="4400" dirty="0" smtClean="0">
                <a:solidFill>
                  <a:schemeClr val="hlink"/>
                </a:solidFill>
              </a:rPr>
              <a:t> sang </a:t>
            </a:r>
            <a:r>
              <a:rPr lang="en-US" sz="4400" dirty="0" err="1" smtClean="0">
                <a:solidFill>
                  <a:schemeClr val="hlink"/>
                </a:solidFill>
              </a:rPr>
              <a:t>đất</a:t>
            </a:r>
            <a:r>
              <a:rPr lang="en-US" sz="4400" dirty="0" smtClean="0">
                <a:solidFill>
                  <a:schemeClr val="hlink"/>
                </a:solidFill>
              </a:rPr>
              <a:t> </a:t>
            </a:r>
            <a:r>
              <a:rPr lang="en-US" sz="4400" dirty="0" err="1" smtClean="0">
                <a:solidFill>
                  <a:schemeClr val="hlink"/>
                </a:solidFill>
              </a:rPr>
              <a:t>trời</a:t>
            </a:r>
            <a:r>
              <a:rPr lang="en-US" sz="4400" dirty="0" smtClean="0">
                <a:solidFill>
                  <a:schemeClr val="hlink"/>
                </a:solidFill>
              </a:rPr>
              <a:t> </a:t>
            </a:r>
            <a:r>
              <a:rPr lang="en-US" sz="4400" dirty="0" err="1" smtClean="0">
                <a:solidFill>
                  <a:schemeClr val="hlink"/>
                </a:solidFill>
              </a:rPr>
              <a:t>như</a:t>
            </a:r>
            <a:r>
              <a:rPr lang="en-US" sz="4400" dirty="0" smtClean="0">
                <a:solidFill>
                  <a:schemeClr val="hlink"/>
                </a:solidFill>
              </a:rPr>
              <a:t> </a:t>
            </a:r>
            <a:r>
              <a:rPr lang="en-US" sz="4400" dirty="0" err="1" smtClean="0">
                <a:solidFill>
                  <a:schemeClr val="hlink"/>
                </a:solidFill>
              </a:rPr>
              <a:t>thế</a:t>
            </a:r>
            <a:r>
              <a:rPr lang="en-US" sz="4400" dirty="0" smtClean="0">
                <a:solidFill>
                  <a:schemeClr val="hlink"/>
                </a:solidFill>
              </a:rPr>
              <a:t> </a:t>
            </a:r>
            <a:r>
              <a:rPr lang="en-US" sz="4400" dirty="0" err="1" smtClean="0">
                <a:solidFill>
                  <a:schemeClr val="hlink"/>
                </a:solidFill>
              </a:rPr>
              <a:t>nào</a:t>
            </a:r>
            <a:r>
              <a:rPr lang="en-US" sz="4400" dirty="0" smtClean="0">
                <a:solidFill>
                  <a:schemeClr val="hlink"/>
                </a:solidFill>
              </a:rPr>
              <a:t>?</a:t>
            </a:r>
            <a:endParaRPr lang="en-US" sz="44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1100&quot;&gt;&lt;object type=&quot;3&quot; unique_id=&quot;11101&quot;&gt;&lt;property id=&quot;20148&quot; value=&quot;5&quot;/&gt;&lt;property id=&quot;20300&quot; value=&quot;Slide 1&quot;/&gt;&lt;property id=&quot;20307&quot; value=&quot;279&quot;/&gt;&lt;/object&gt;&lt;object type=&quot;3&quot; unique_id=&quot;11102&quot;&gt;&lt;property id=&quot;20148&quot; value=&quot;5&quot;/&gt;&lt;property id=&quot;20300&quot; value=&quot;Slide 2&quot;/&gt;&lt;property id=&quot;20307&quot; value=&quot;280&quot;/&gt;&lt;/object&gt;&lt;object type=&quot;3&quot; unique_id=&quot;11103&quot;&gt;&lt;property id=&quot;20148&quot; value=&quot;5&quot;/&gt;&lt;property id=&quot;20300&quot; value=&quot;Slide 3&quot;/&gt;&lt;property id=&quot;20307&quot; value=&quot;256&quot;/&gt;&lt;/object&gt;&lt;object type=&quot;3&quot; unique_id=&quot;11104&quot;&gt;&lt;property id=&quot;20148&quot; value=&quot;5&quot;/&gt;&lt;property id=&quot;20300&quot; value=&quot;Slide 4&quot;/&gt;&lt;property id=&quot;20307&quot; value=&quot;263&quot;/&gt;&lt;/object&gt;&lt;object type=&quot;3&quot; unique_id=&quot;11105&quot;&gt;&lt;property id=&quot;20148&quot; value=&quot;5&quot;/&gt;&lt;property id=&quot;20300&quot; value=&quot;Slide 5&quot;/&gt;&lt;property id=&quot;20307&quot; value=&quot;264&quot;/&gt;&lt;/object&gt;&lt;object type=&quot;3&quot; unique_id=&quot;11106&quot;&gt;&lt;property id=&quot;20148&quot; value=&quot;5&quot;/&gt;&lt;property id=&quot;20300&quot; value=&quot;Slide 6&quot;/&gt;&lt;property id=&quot;20307&quot; value=&quot;262&quot;/&gt;&lt;/object&gt;&lt;object type=&quot;3&quot; unique_id=&quot;11107&quot;&gt;&lt;property id=&quot;20148&quot; value=&quot;5&quot;/&gt;&lt;property id=&quot;20300&quot; value=&quot;Slide 7&quot;/&gt;&lt;property id=&quot;20307&quot; value=&quot;266&quot;/&gt;&lt;/object&gt;&lt;object type=&quot;3&quot; unique_id=&quot;11108&quot;&gt;&lt;property id=&quot;20148&quot; value=&quot;5&quot;/&gt;&lt;property id=&quot;20300&quot; value=&quot;Slide 8&quot;/&gt;&lt;property id=&quot;20307&quot; value=&quot;271&quot;/&gt;&lt;/object&gt;&lt;object type=&quot;3&quot; unique_id=&quot;11109&quot;&gt;&lt;property id=&quot;20148&quot; value=&quot;5&quot;/&gt;&lt;property id=&quot;20300&quot; value=&quot;Slide 9&quot;/&gt;&lt;property id=&quot;20307&quot; value=&quot;276&quot;/&gt;&lt;/object&gt;&lt;object type=&quot;3&quot; unique_id=&quot;11110&quot;&gt;&lt;property id=&quot;20148&quot; value=&quot;5&quot;/&gt;&lt;property id=&quot;20300&quot; value=&quot;Slide 10&quot;/&gt;&lt;property id=&quot;20307&quot; value=&quot;272&quot;/&gt;&lt;/object&gt;&lt;object type=&quot;3&quot; unique_id=&quot;11111&quot;&gt;&lt;property id=&quot;20148&quot; value=&quot;5&quot;/&gt;&lt;property id=&quot;20300&quot; value=&quot;Slide 11&quot;/&gt;&lt;property id=&quot;20307&quot; value=&quot;277&quot;/&gt;&lt;/object&gt;&lt;object type=&quot;3&quot; unique_id=&quot;11112&quot;&gt;&lt;property id=&quot;20148&quot; value=&quot;5&quot;/&gt;&lt;property id=&quot;20300&quot; value=&quot;Slide 12&quot;/&gt;&lt;property id=&quot;20307&quot; value=&quot;273&quot;/&gt;&lt;/object&gt;&lt;object type=&quot;3&quot; unique_id=&quot;11113&quot;&gt;&lt;property id=&quot;20148&quot; value=&quot;5&quot;/&gt;&lt;property id=&quot;20300&quot; value=&quot;Slide 13&quot;/&gt;&lt;property id=&quot;20307&quot; value=&quot;278&quot;/&gt;&lt;/object&gt;&lt;object type=&quot;3&quot; unique_id=&quot;11114&quot;&gt;&lt;property id=&quot;20148&quot; value=&quot;5&quot;/&gt;&lt;property id=&quot;20300&quot; value=&quot;Slide 14&quot;/&gt;&lt;property id=&quot;20307&quot; value=&quot;274&quot;/&gt;&lt;/object&gt;&lt;object type=&quot;3&quot; unique_id=&quot;11115&quot;&gt;&lt;property id=&quot;20148&quot; value=&quot;5&quot;/&gt;&lt;property id=&quot;20300&quot; value=&quot;Slide 15&quot;/&gt;&lt;property id=&quot;20307&quot; value=&quot;270&quot;/&gt;&lt;/object&gt;&lt;object type=&quot;3&quot; unique_id=&quot;11116&quot;&gt;&lt;property id=&quot;20148&quot; value=&quot;5&quot;/&gt;&lt;property id=&quot;20300&quot; value=&quot;Slide 16&quot;/&gt;&lt;property id=&quot;20307&quot; value=&quot;284&quot;/&gt;&lt;/object&gt;&lt;object type=&quot;3&quot; unique_id=&quot;11117&quot;&gt;&lt;property id=&quot;20148&quot; value=&quot;5&quot;/&gt;&lt;property id=&quot;20300&quot; value=&quot;Slide 17&quot;/&gt;&lt;property id=&quot;20307&quot; value=&quot;275&quot;/&gt;&lt;/object&gt;&lt;object type=&quot;3&quot; unique_id=&quot;11118&quot;&gt;&lt;property id=&quot;20148&quot; value=&quot;5&quot;/&gt;&lt;property id=&quot;20300&quot; value=&quot;Slide 18&quot;/&gt;&lt;property id=&quot;20307&quot; value=&quot;283&quot;/&gt;&lt;/object&gt;&lt;/object&gt;&lt;object type=&quot;8&quot; unique_id=&quot;11138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291</Words>
  <Application>Microsoft Office PowerPoint</Application>
  <PresentationFormat>On-screen Show (4:3)</PresentationFormat>
  <Paragraphs>40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TrongKhoiDesign</dc:creator>
  <cp:lastModifiedBy>Windows User</cp:lastModifiedBy>
  <cp:revision>207</cp:revision>
  <dcterms:created xsi:type="dcterms:W3CDTF">2008-01-16T04:47:33Z</dcterms:created>
  <dcterms:modified xsi:type="dcterms:W3CDTF">2022-02-20T06:06:59Z</dcterms:modified>
</cp:coreProperties>
</file>