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4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1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4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7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0295F-D5E0-40C0-A40D-2FEF6D3800E6}" type="datetimeFigureOut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8C822-475C-4A4B-8FF8-BBD6B3B21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143000" y="1219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657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38200" y="4038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6553200" y="9906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606550" y="384255"/>
            <a:ext cx="6096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Giáo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án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phát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triển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nhận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  <a:r>
              <a:rPr lang="en-US" sz="6600" dirty="0" err="1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thức</a:t>
            </a:r>
            <a:r>
              <a:rPr lang="en-US" sz="6600" dirty="0" smtClean="0">
                <a:ln>
                  <a:solidFill>
                    <a:srgbClr val="FF0000"/>
                  </a:solidFill>
                </a:ln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 dirty="0" smtClean="0">
                <a:ln>
                  <a:solidFill>
                    <a:srgbClr val="FF0000"/>
                  </a:solidFill>
                </a:ln>
              </a:rPr>
              <a:t>Đề </a:t>
            </a:r>
            <a:r>
              <a:rPr lang="en-US" sz="3200" dirty="0">
                <a:ln>
                  <a:solidFill>
                    <a:srgbClr val="FF0000"/>
                  </a:solidFill>
                </a:ln>
              </a:rPr>
              <a:t>t</a:t>
            </a:r>
            <a:r>
              <a:rPr lang="vi-VN" sz="3200" dirty="0">
                <a:ln>
                  <a:solidFill>
                    <a:srgbClr val="FF0000"/>
                  </a:solidFill>
                </a:ln>
              </a:rPr>
              <a:t>ài: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Tìm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hiểu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lễ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hội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mùa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</a:rPr>
              <a:t>xuân</a:t>
            </a:r>
            <a:endParaRPr lang="en-US" sz="3200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Lớp : MGL A2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n-NO" sz="3200" dirty="0" smtClean="0">
                <a:ln>
                  <a:solidFill>
                    <a:srgbClr val="FF0000"/>
                  </a:solidFill>
                </a:ln>
              </a:rPr>
              <a:t>Trường mầm non Thạch Bàn</a:t>
            </a:r>
            <a:endParaRPr lang="nn-NO" sz="3200" dirty="0" smtClean="0">
              <a:ln>
                <a:solidFill>
                  <a:srgbClr val="FF0000"/>
                </a:solidFill>
              </a:ln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</p:spPr>
      </p:pic>
    </p:spTree>
    <p:extLst>
      <p:ext uri="{BB962C8B-B14F-4D97-AF65-F5344CB8AC3E}">
        <p14:creationId xmlns:p14="http://schemas.microsoft.com/office/powerpoint/2010/main" val="276987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008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" y="0"/>
            <a:ext cx="9106590" cy="6858000"/>
          </a:xfrm>
        </p:spPr>
      </p:pic>
    </p:spTree>
    <p:extLst>
      <p:ext uri="{BB962C8B-B14F-4D97-AF65-F5344CB8AC3E}">
        <p14:creationId xmlns:p14="http://schemas.microsoft.com/office/powerpoint/2010/main" val="3716503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AutoNum type="alphaLcPeriod"/>
            </a:pP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đền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bà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sa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lãng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b.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mở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rộng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42403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5" name="TextBox 4"/>
          <p:cNvSpPr txBox="1"/>
          <p:nvPr/>
        </p:nvSpPr>
        <p:spPr>
          <a:xfrm>
            <a:off x="3124200" y="6172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Đền</a:t>
            </a:r>
            <a:r>
              <a:rPr lang="en-US" sz="3200" dirty="0" smtClean="0"/>
              <a:t> </a:t>
            </a:r>
            <a:r>
              <a:rPr lang="en-US" sz="3200" dirty="0" err="1" smtClean="0"/>
              <a:t>hùng</a:t>
            </a:r>
            <a:r>
              <a:rPr lang="en-US" sz="3200" dirty="0" smtClean="0"/>
              <a:t> -  </a:t>
            </a:r>
            <a:r>
              <a:rPr lang="en-US" sz="3200" dirty="0" err="1" smtClean="0"/>
              <a:t>phú</a:t>
            </a:r>
            <a:r>
              <a:rPr lang="en-US" sz="3200" dirty="0" smtClean="0"/>
              <a:t> </a:t>
            </a:r>
            <a:r>
              <a:rPr lang="en-US" sz="3200" dirty="0" err="1" smtClean="0"/>
              <a:t>thọ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732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" y="0"/>
            <a:ext cx="9130191" cy="5867400"/>
          </a:xfrm>
        </p:spPr>
      </p:pic>
      <p:sp>
        <p:nvSpPr>
          <p:cNvPr id="5" name="TextBox 4"/>
          <p:cNvSpPr txBox="1"/>
          <p:nvPr/>
        </p:nvSpPr>
        <p:spPr>
          <a:xfrm>
            <a:off x="2209800" y="6172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Chùa</a:t>
            </a:r>
            <a:r>
              <a:rPr lang="en-US" sz="3200" dirty="0" smtClean="0"/>
              <a:t> </a:t>
            </a:r>
            <a:r>
              <a:rPr lang="en-US" sz="3200" dirty="0" err="1" smtClean="0"/>
              <a:t>hương</a:t>
            </a:r>
            <a:r>
              <a:rPr lang="en-US" sz="3200" dirty="0" smtClean="0"/>
              <a:t> – </a:t>
            </a:r>
            <a:r>
              <a:rPr lang="en-US" sz="3200" dirty="0" err="1" smtClean="0"/>
              <a:t>mỹ</a:t>
            </a:r>
            <a:r>
              <a:rPr lang="en-US" sz="3200" dirty="0" smtClean="0"/>
              <a:t> </a:t>
            </a:r>
            <a:r>
              <a:rPr lang="en-US" sz="3200" dirty="0" err="1" smtClean="0"/>
              <a:t>đức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5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2909455" y="6032212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Đền</a:t>
            </a:r>
            <a:r>
              <a:rPr lang="en-US" sz="3200" dirty="0" smtClean="0"/>
              <a:t> </a:t>
            </a:r>
            <a:r>
              <a:rPr lang="en-US" sz="3200" dirty="0" err="1" smtClean="0"/>
              <a:t>gióng</a:t>
            </a:r>
            <a:r>
              <a:rPr lang="en-US" sz="3200" dirty="0" smtClean="0"/>
              <a:t> – </a:t>
            </a:r>
            <a:r>
              <a:rPr lang="en-US" sz="3200" dirty="0" err="1" smtClean="0"/>
              <a:t>gia</a:t>
            </a:r>
            <a:r>
              <a:rPr lang="en-US" sz="3200" dirty="0" smtClean="0"/>
              <a:t> </a:t>
            </a:r>
            <a:r>
              <a:rPr lang="en-US" sz="3200" dirty="0" err="1" smtClean="0"/>
              <a:t>lâm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6989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 :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sức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22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101" y="-80169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381000"/>
            <a:ext cx="533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1.Ổn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673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C.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 :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nhanh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hơn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" y="0"/>
            <a:ext cx="8935883" cy="6858000"/>
          </a:xfrm>
        </p:spPr>
      </p:pic>
    </p:spTree>
    <p:extLst>
      <p:ext uri="{BB962C8B-B14F-4D97-AF65-F5344CB8AC3E}">
        <p14:creationId xmlns:p14="http://schemas.microsoft.com/office/powerpoint/2010/main" val="41074321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71940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321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52131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9118600" cy="6858000"/>
          </a:xfrm>
        </p:spPr>
      </p:pic>
    </p:spTree>
    <p:extLst>
      <p:ext uri="{BB962C8B-B14F-4D97-AF65-F5344CB8AC3E}">
        <p14:creationId xmlns:p14="http://schemas.microsoft.com/office/powerpoint/2010/main" val="1784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613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" y="0"/>
            <a:ext cx="9106590" cy="6858000"/>
          </a:xfrm>
        </p:spPr>
      </p:pic>
    </p:spTree>
    <p:extLst>
      <p:ext uri="{BB962C8B-B14F-4D97-AF65-F5344CB8AC3E}">
        <p14:creationId xmlns:p14="http://schemas.microsoft.com/office/powerpoint/2010/main" val="863582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8" name="Picture 2" descr="http://www.hinhnendienthoai.com.vn/upload/image/hinh-nen/hinh-linh-tinh/anh-nen-de-thuong-nhat/tuyen-tap-bo-hinh-nen-de-thuong-va-dang-yeu-nha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0" y="457200"/>
            <a:ext cx="6146800" cy="13684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Hoạt động đến đây kết thúc</a:t>
            </a:r>
            <a:r>
              <a:rPr lang="vi-VN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66">
                    <a:alpha val="89018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FF0066">
                  <a:alpha val="89018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307263" cy="25908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Times New Roman"/>
                <a:cs typeface="Times New Roman"/>
              </a:rPr>
              <a:t>Chúc các cô giáo mạnh khỏe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990600" y="5181600"/>
            <a:ext cx="727392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Chúc các con chăm ngoan học giỏi</a:t>
            </a:r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1175"/>
                  </a:srgbClr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81175"/>
                </a:srgb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760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75"/>
            <a:ext cx="929481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196" y="914400"/>
            <a:ext cx="868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99835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2.Phương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840192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457200" indent="-457200" algn="ctr">
              <a:buAutoNum type="alphaLcPeriod"/>
            </a:pP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về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mùa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xuân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457200" indent="-457200" algn="ctr">
              <a:buAutoNum type="alphaLcPeriod"/>
            </a:pP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*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Tìm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hiểu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lễ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hội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chùa</a:t>
            </a:r>
            <a:endParaRPr lang="en-US" sz="2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104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472" cy="6858000"/>
          </a:xfrm>
        </p:spPr>
      </p:pic>
    </p:spTree>
    <p:extLst>
      <p:ext uri="{BB962C8B-B14F-4D97-AF65-F5344CB8AC3E}">
        <p14:creationId xmlns:p14="http://schemas.microsoft.com/office/powerpoint/2010/main" val="571273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" y="0"/>
            <a:ext cx="8935883" cy="6858000"/>
          </a:xfrm>
        </p:spPr>
      </p:pic>
    </p:spTree>
    <p:extLst>
      <p:ext uri="{BB962C8B-B14F-4D97-AF65-F5344CB8AC3E}">
        <p14:creationId xmlns:p14="http://schemas.microsoft.com/office/powerpoint/2010/main" val="257905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435257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874124" cy="6858000"/>
          </a:xfrm>
        </p:spPr>
      </p:pic>
    </p:spTree>
    <p:extLst>
      <p:ext uri="{BB962C8B-B14F-4D97-AF65-F5344CB8AC3E}">
        <p14:creationId xmlns:p14="http://schemas.microsoft.com/office/powerpoint/2010/main" val="4157706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56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71818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160</Words>
  <Application>Microsoft Office PowerPoint</Application>
  <PresentationFormat>On-screen Show (4:3)</PresentationFormat>
  <Paragraphs>32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7</cp:revision>
  <dcterms:created xsi:type="dcterms:W3CDTF">2018-02-23T13:15:48Z</dcterms:created>
  <dcterms:modified xsi:type="dcterms:W3CDTF">2020-04-03T03:53:57Z</dcterms:modified>
</cp:coreProperties>
</file>