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6" r:id="rId5"/>
    <p:sldId id="267" r:id="rId6"/>
    <p:sldId id="259" r:id="rId7"/>
    <p:sldId id="26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AEAB-26DC-48E8-92CE-B2D1EFDA4DCF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9665" y="0"/>
            <a:ext cx="9163665" cy="6872749"/>
          </a:xfrm>
          <a:prstGeom prst="rect">
            <a:avLst/>
          </a:prstGeom>
          <a:noFill/>
          <a:ln w="190500" cap="sq">
            <a:solidFill>
              <a:srgbClr val="C8C6BD"/>
            </a:solidFill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72543" y="3435941"/>
            <a:ext cx="46085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điểm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 thân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tài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 lớn lên như thế nào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tuổi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MGL (5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Tuổi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989263" y="5957888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: 2020 - 2021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600200" y="274638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102711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208088" y="2625726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vi-V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lĩnh vực Phát triển nhận thức </a:t>
            </a:r>
          </a:p>
        </p:txBody>
      </p:sp>
    </p:spTree>
    <p:extLst>
      <p:ext uri="{BB962C8B-B14F-4D97-AF65-F5344CB8AC3E}">
        <p14:creationId xmlns:p14="http://schemas.microsoft.com/office/powerpoint/2010/main" val="289816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ownloads\images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214414" y="6027003"/>
            <a:ext cx="5750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Administrator\Downloads\20140701101616-mach-me-cach-be-be-so-sinh-chuan-theo-tung-giai-do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571736" y="6027003"/>
            <a:ext cx="3573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Administrator\Downloads\2131701092-1-ngoi.jpeg-resize-450-300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714612" y="5857892"/>
            <a:ext cx="30380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Administrator\Downloads\Baby-crawling-460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86116" y="5934670"/>
            <a:ext cx="3147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istrator\Downloads\be-tap-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571736" y="6027003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Administrator\Downloads\1246_cr_53cca8276ba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5786454"/>
            <a:ext cx="382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dministrator\Downloads\2015080411464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14678" y="5857892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75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Vu Quang Bien</cp:lastModifiedBy>
  <cp:revision>16</cp:revision>
  <dcterms:created xsi:type="dcterms:W3CDTF">2018-10-08T06:55:08Z</dcterms:created>
  <dcterms:modified xsi:type="dcterms:W3CDTF">2021-01-28T12:14:16Z</dcterms:modified>
</cp:coreProperties>
</file>