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FA0-6E15-4EEA-8AA1-EF582FC9838E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314-6334-44D1-B262-6922C87F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FA0-6E15-4EEA-8AA1-EF582FC9838E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314-6334-44D1-B262-6922C87F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FA0-6E15-4EEA-8AA1-EF582FC9838E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314-6334-44D1-B262-6922C87F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FA0-6E15-4EEA-8AA1-EF582FC9838E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314-6334-44D1-B262-6922C87F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FA0-6E15-4EEA-8AA1-EF582FC9838E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314-6334-44D1-B262-6922C87F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FA0-6E15-4EEA-8AA1-EF582FC9838E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314-6334-44D1-B262-6922C87F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FA0-6E15-4EEA-8AA1-EF582FC9838E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314-6334-44D1-B262-6922C87F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FA0-6E15-4EEA-8AA1-EF582FC9838E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314-6334-44D1-B262-6922C87F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FA0-6E15-4EEA-8AA1-EF582FC9838E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314-6334-44D1-B262-6922C87F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FA0-6E15-4EEA-8AA1-EF582FC9838E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314-6334-44D1-B262-6922C87F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FA0-6E15-4EEA-8AA1-EF582FC9838E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314-6334-44D1-B262-6922C87F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1FFA0-6E15-4EEA-8AA1-EF582FC9838E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39314-6334-44D1-B262-6922C87F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CA742C-E927-1BD1-2DE1-EF851F42B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44F393-01BF-B415-429B-6F21EF8B11DC}"/>
              </a:ext>
            </a:extLst>
          </p:cNvPr>
          <p:cNvSpPr txBox="1"/>
          <p:nvPr/>
        </p:nvSpPr>
        <p:spPr>
          <a:xfrm>
            <a:off x="1653209" y="76609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rgbClr val="FF0000"/>
                </a:solidFill>
                <a:latin typeface="+mj-lt"/>
              </a:rPr>
              <a:t>PHÒNG GIÁO DỤC VÀ ĐÀO TẠO QUẬN LONG BIÊN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9752A7-3913-4403-6B84-74F92AE0FE99}"/>
              </a:ext>
            </a:extLst>
          </p:cNvPr>
          <p:cNvSpPr txBox="1"/>
          <p:nvPr/>
        </p:nvSpPr>
        <p:spPr>
          <a:xfrm>
            <a:off x="2667000" y="1135422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rgbClr val="FF0000"/>
                </a:solidFill>
                <a:latin typeface="+mj-lt"/>
              </a:rPr>
              <a:t>TRƯỜNG MẦM NON THẠCH CẦU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DA7533-354C-ED59-0633-1CDB7DF76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765285"/>
            <a:ext cx="1658338" cy="16502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480B2D-D364-315D-6ABE-EBB112A7F983}"/>
              </a:ext>
            </a:extLst>
          </p:cNvPr>
          <p:cNvSpPr txBox="1"/>
          <p:nvPr/>
        </p:nvSpPr>
        <p:spPr>
          <a:xfrm>
            <a:off x="2496706" y="3828661"/>
            <a:ext cx="4483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+mj-lt"/>
              </a:rPr>
              <a:t>LĨNH VỰC PHÁT TRIỂN NGÔN NGỮ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13417F-6666-B932-C57E-F9DFDEA8CC03}"/>
              </a:ext>
            </a:extLst>
          </p:cNvPr>
          <p:cNvSpPr txBox="1"/>
          <p:nvPr/>
        </p:nvSpPr>
        <p:spPr>
          <a:xfrm>
            <a:off x="3048000" y="4605872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rgbClr val="FF0000"/>
                </a:solidFill>
                <a:latin typeface="+mj-lt"/>
              </a:rPr>
              <a:t>Đề tài: Truyện Bạn Mới</a:t>
            </a:r>
          </a:p>
          <a:p>
            <a:r>
              <a:rPr lang="vi-VN">
                <a:solidFill>
                  <a:srgbClr val="FF0000"/>
                </a:solidFill>
                <a:latin typeface="+mj-lt"/>
              </a:rPr>
              <a:t>Lứa tuổi: 4-5 tuổi</a:t>
            </a:r>
          </a:p>
          <a:p>
            <a:r>
              <a:rPr lang="vi-VN">
                <a:solidFill>
                  <a:srgbClr val="FF0000"/>
                </a:solidFill>
                <a:latin typeface="+mj-lt"/>
              </a:rPr>
              <a:t>Giáo viên: Bùi Hồng Hà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23ADFD-6B39-FFA0-F590-391C9865F76D}"/>
              </a:ext>
            </a:extLst>
          </p:cNvPr>
          <p:cNvSpPr txBox="1"/>
          <p:nvPr/>
        </p:nvSpPr>
        <p:spPr>
          <a:xfrm>
            <a:off x="3124200" y="6004509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>
                <a:latin typeface="+mj-lt"/>
              </a:rPr>
              <a:t>Năm học: 2021-2022</a:t>
            </a:r>
          </a:p>
        </p:txBody>
      </p:sp>
    </p:spTree>
    <p:extLst>
      <p:ext uri="{BB962C8B-B14F-4D97-AF65-F5344CB8AC3E}">
        <p14:creationId xmlns:p14="http://schemas.microsoft.com/office/powerpoint/2010/main" val="420106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ero\Pictures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ero\Pictures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ero\Pictures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ero\Pictures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Hero\Picture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ro\Picture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ero\Pictures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ero\Picture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ero\Pictures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ero\Pictures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</TotalTime>
  <Words>41</Words>
  <Application>Microsoft Office PowerPoint</Application>
  <PresentationFormat>On-screen Show (4:3)</PresentationFormat>
  <Paragraphs>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Hero</dc:creator>
  <cp:lastModifiedBy>Windows 10</cp:lastModifiedBy>
  <cp:revision>5</cp:revision>
  <dcterms:created xsi:type="dcterms:W3CDTF">2012-09-16T16:05:38Z</dcterms:created>
  <dcterms:modified xsi:type="dcterms:W3CDTF">2022-05-21T07:43:22Z</dcterms:modified>
</cp:coreProperties>
</file>