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8BF46E-2634-4AA2-AF19-01637A36A3AF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C04F7-D9EA-4EAD-A4B9-C67EAE3B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C04F7-D9EA-4EAD-A4B9-C67EAE3B453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23/10/2021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066800"/>
            <a:ext cx="7851648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900" dirty="0" err="1"/>
              <a:t>Vè</a:t>
            </a:r>
            <a:r>
              <a:rPr lang="en-US" sz="8900" dirty="0"/>
              <a:t> </a:t>
            </a:r>
            <a:r>
              <a:rPr lang="en-US" sz="8900" dirty="0" err="1"/>
              <a:t>loài</a:t>
            </a:r>
            <a:r>
              <a:rPr lang="en-US" sz="8900" dirty="0"/>
              <a:t> </a:t>
            </a:r>
            <a:r>
              <a:rPr lang="en-US" sz="8900" dirty="0" err="1"/>
              <a:t>vật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Prepared by Ms </a:t>
            </a:r>
            <a:r>
              <a:rPr lang="en-US" b="1" dirty="0" err="1">
                <a:solidFill>
                  <a:srgbClr val="FFFF00"/>
                </a:solidFill>
              </a:rPr>
              <a:t>Thuy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Tien</a:t>
            </a:r>
            <a:endParaRPr lang="en-US" b="1" dirty="0">
              <a:solidFill>
                <a:srgbClr val="FFFF00"/>
              </a:solidFill>
            </a:endParaRP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Week 7 – Term 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993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Gọi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người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dậy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sớm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baseline="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choai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3554" name="Picture 2" descr="http://www.noiket.com.vn/img/chuyende/9/cock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199" y="1387274"/>
            <a:ext cx="6347169" cy="524212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32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hơi</a:t>
            </a:r>
            <a:r>
              <a:rPr lang="en-US" sz="32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32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32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chó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2530" name="Picture 2" descr="http://tinkhoahoc.jcapt.com/img1/store/two_dog.jpg"/>
          <p:cNvPicPr>
            <a:picLocks noChangeAspect="1" noChangeArrowheads="1"/>
          </p:cNvPicPr>
          <p:nvPr/>
        </p:nvPicPr>
        <p:blipFill>
          <a:blip r:embed="rId3" cstate="print"/>
          <a:srcRect l="10638" t="1442" r="13830" b="7684"/>
          <a:stretch>
            <a:fillRect/>
          </a:stretch>
        </p:blipFill>
        <p:spPr bwMode="auto">
          <a:xfrm>
            <a:off x="1981200" y="1371600"/>
            <a:ext cx="5105400" cy="527279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Mặt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hay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baseline="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khỉ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rừng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1506" name="Picture 2" descr="http://img.news.zing.vn/img/609/t609260.jpg"/>
          <p:cNvPicPr>
            <a:picLocks noChangeAspect="1" noChangeArrowheads="1"/>
          </p:cNvPicPr>
          <p:nvPr/>
        </p:nvPicPr>
        <p:blipFill>
          <a:blip r:embed="rId2" cstate="print"/>
          <a:srcRect r="50400"/>
          <a:stretch>
            <a:fillRect/>
          </a:stretch>
        </p:blipFill>
        <p:spPr bwMode="auto">
          <a:xfrm>
            <a:off x="2438400" y="1295400"/>
            <a:ext cx="4267200" cy="538562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cùng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Ve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sầu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mùa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482" name="Picture 2" descr="http://4.bp.blogspot.com/_-AVuP3zVa_M/Sp7AQFZnZKI/AAAAAAAAAAo/0w_YGOiNUuw/s1600-R/f_cicada19.jpg"/>
          <p:cNvPicPr>
            <a:picLocks noChangeAspect="1" noChangeArrowheads="1"/>
          </p:cNvPicPr>
          <p:nvPr/>
        </p:nvPicPr>
        <p:blipFill>
          <a:blip r:embed="rId2" cstate="print"/>
          <a:srcRect l="5970" t="14040" r="5970"/>
          <a:stretch>
            <a:fillRect/>
          </a:stretch>
        </p:blipFill>
        <p:spPr bwMode="auto">
          <a:xfrm>
            <a:off x="2362200" y="1219200"/>
            <a:ext cx="4495800" cy="54275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</p:spPr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óng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ả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baseline="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3200" b="1" baseline="0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baseline="0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tằm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9458" name="Picture 2" descr="http://images.yume.vn/blog/201103/30/1301449785_tam%20an%20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371600"/>
            <a:ext cx="8077201" cy="5257800"/>
          </a:xfrm>
          <a:prstGeom prst="rect">
            <a:avLst/>
          </a:prstGeom>
          <a:noFill/>
        </p:spPr>
      </p:pic>
      <p:pic>
        <p:nvPicPr>
          <p:cNvPr id="19460" name="Picture 4" descr="http://4.bp.blogspot.com/_YweZEYcp_cw/SwSdgsxzWbI/AAAAAAAAAQA/JYW1MjLNmpc/s1600/ken+t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81400"/>
            <a:ext cx="2469444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Tắm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nước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năm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baseline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Giống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nòi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tôm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……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8434" name="Picture 2" descr="http://www.wrd.gov.vn/Modules/CMS/Upload/10/PhatTrienNuoc/XuLyNuocThaiAoCa_23_05_08/XuLyNuocThaiAoCa_a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12467" y="1788866"/>
            <a:ext cx="4724400" cy="4042267"/>
          </a:xfrm>
          <a:prstGeom prst="rect">
            <a:avLst/>
          </a:prstGeom>
          <a:noFill/>
        </p:spPr>
      </p:pic>
      <p:pic>
        <p:nvPicPr>
          <p:cNvPr id="18436" name="Picture 4" descr="http://www.diendancacanh.com/pictures/Cavang/goldfishcommon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4437063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sz="4400" b="1" dirty="0"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Loài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vật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hay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quá</a:t>
            </a:r>
            <a:endParaRPr kumimoji="0" lang="en-US" sz="8000" b="1" i="0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8000" b="1" baseline="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8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8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8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nha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Ve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vẻ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vè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ve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vè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loài</a:t>
            </a:r>
            <a:r>
              <a:rPr lang="en-US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vật</a:t>
            </a:r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t2.gstatic.com/images?q=tbn:ANd9GcRmwnovHVevpc2NQ0u3_yoNWJWLmW56MQUvMgLfHgyDOtLCPg_bRLoHbKc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01710"/>
            <a:ext cx="6629400" cy="5292788"/>
          </a:xfrm>
          <a:prstGeom prst="rect">
            <a:avLst/>
          </a:prstGeom>
          <a:noFill/>
        </p:spPr>
      </p:pic>
      <p:sp>
        <p:nvSpPr>
          <p:cNvPr id="9" name="Text Placeholder 3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1295400" cy="41148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lưng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cõng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họ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cua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Nghiến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răng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gọi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mưa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baseline="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724" name="Picture 4" descr="T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828800"/>
            <a:ext cx="7239000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Thích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ngồi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cắn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chắt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baseline="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nhắt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đàn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Picture 2" descr="http://news.nationalgeographic.com/news/bigphotos/images/071022-vibrating-mice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51928"/>
            <a:ext cx="7652404" cy="530127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Đan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lưới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dọc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ngang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nhện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8674" name="Picture 2" descr="http://www.richard-seaman.com/Insects/Japan/Spiders/GiantWood/GiantWoodSpiderSid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7391400" cy="52959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Gọi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kiểu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tóc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bện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baseline="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Vợ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chồng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7650" name="Picture 2" descr="http://www.sgtt.com.vn/ImageHandler.ashx?ImageID=1037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14450"/>
            <a:ext cx="6934200" cy="52006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Rền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kéo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đàn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Đúng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dế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6626" name="Picture 2" descr="http://damhaphu.files.wordpress.com/2010/01/1denauvacaydan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313089"/>
            <a:ext cx="6248400" cy="492306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Suốt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đời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chậm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trễ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baseline="0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họ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sên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5602" name="Picture 2" descr="http://phienbancu.tuoitre.vn/tianyon/ImageView.aspx?ThumbnailID=6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781800" cy="477368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Đêm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thắp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lên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cô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đom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đóm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4578" name="Picture 2" descr="http://d3.violet.vn/uploads/previews/blog/2439/dom_dom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7086600" cy="5334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202</TotalTime>
  <Words>144</Words>
  <Application>Microsoft Office PowerPoint</Application>
  <PresentationFormat>On-screen Show (4:3)</PresentationFormat>
  <Paragraphs>48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2</vt:lpstr>
      <vt:lpstr>Flow</vt:lpstr>
      <vt:lpstr>Vè loài vật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Vè loài vật</dc:title>
  <dc:creator>tc18</dc:creator>
  <cp:lastModifiedBy>Admin</cp:lastModifiedBy>
  <cp:revision>22</cp:revision>
  <dcterms:created xsi:type="dcterms:W3CDTF">2006-08-16T00:00:00Z</dcterms:created>
  <dcterms:modified xsi:type="dcterms:W3CDTF">2021-10-23T14:46:10Z</dcterms:modified>
</cp:coreProperties>
</file>