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7" r:id="rId3"/>
    <p:sldId id="266" r:id="rId4"/>
    <p:sldId id="265" r:id="rId5"/>
    <p:sldId id="264" r:id="rId6"/>
    <p:sldId id="263" r:id="rId7"/>
    <p:sldId id="269" r:id="rId8"/>
    <p:sldId id="270" r:id="rId9"/>
    <p:sldId id="271" r:id="rId10"/>
    <p:sldId id="272" r:id="rId11"/>
    <p:sldId id="262" r:id="rId12"/>
    <p:sldId id="261" r:id="rId13"/>
    <p:sldId id="260" r:id="rId14"/>
    <p:sldId id="259" r:id="rId15"/>
    <p:sldId id="258" r:id="rId16"/>
    <p:sldId id="26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E19FA6-2A7F-4004-898F-2C09CE169BCB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4677E6-BA8C-46E3-9B4F-F14D2E07DC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5D80E-E6A9-4CDF-BDFC-907F10FF5B19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C7938-B2D9-41D5-A1CA-0A7BA3A4F92E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CB1F9-0FCE-47E7-BC8F-AFAEC339021B}" type="slidenum">
              <a:rPr 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D44A3-DCFF-45BA-9A63-EFFF9AF2DCC5}" type="slidenum">
              <a:rPr lang="en-US"/>
              <a:pPr/>
              <a:t>12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EE31B-7103-44B0-99CA-971A451BEEC6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511AF-3553-4A2D-8699-06F6F6B3100E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849F3-C990-4F0F-A346-9F05068B45A1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D8FA5-4156-4FF6-BBE0-9414469182A2}" type="slidenum">
              <a:rPr lang="en-US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0E5DD-0FF1-43DF-A308-414C307A417B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B0F1E-C8F8-4099-8DC0-922D22D69340}" type="slidenum">
              <a:rPr lang="en-US"/>
              <a:pPr/>
              <a:t>18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53235-5FEF-43A1-9D91-F91C4A05D752}" type="slidenum">
              <a:rPr lang="en-US"/>
              <a:pPr/>
              <a:t>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79859-52CF-47B8-9A9F-206442E5F4AE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E588B-34C6-4378-8206-817FE757B356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F3E97-705C-4D3C-942A-FCAF0C9FD7A7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D858F-38EF-4BCC-B319-FF7A0321305B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C128C-637C-487B-9964-F693B44884BD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748E5-F6B8-44ED-8884-CD1C99D1F743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FBDF1-AC95-4BB4-B00F-B48748E9C83D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E834F-4891-4447-A868-05EAE7FEC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C7BC0-50E7-46A2-AA9D-9C9F7629A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1483-2B7E-456E-9715-C61836279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39191-CFC5-4D7B-BFCD-68E5E1042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13367-0B0E-4DC2-94C4-6426DA3C4E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541E0-0DEB-4765-9A19-369D856A8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7BD99-7431-47E1-AAC9-6C4B5837B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6F960-2C03-43AC-AC39-81F62238D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0C07-1167-49E8-8DDE-8BC02308E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C6E93-73BE-439A-B17F-925C02090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E932-F2C1-4724-BD7C-B75E5434C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50E468-8681-4BAE-85EB-958D6C4A3A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TRƯỜNG MẦM NON THẠCH CẦU</a:t>
            </a:r>
            <a:endParaRPr lang="en-US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97180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LÀM QUEN VĂN HỌC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239000" cy="990600"/>
          </a:xfrm>
          <a:solidFill>
            <a:srgbClr val="00FF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ả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ơ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qu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ý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đã đến dự</a:t>
            </a: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676400" y="4953000"/>
            <a:ext cx="5715000" cy="7620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ch</a:t>
            </a:r>
            <a:r>
              <a:rPr lang="vi-VN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sz="32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ngoan</a:t>
            </a:r>
          </a:p>
        </p:txBody>
      </p:sp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buổi học đã kết thúc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nimBg="1"/>
      <p:bldP spid="70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105</Words>
  <Application>Microsoft Office PowerPoint</Application>
  <PresentationFormat>On-screen Show (4:3)</PresentationFormat>
  <Paragraphs>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40</cp:revision>
  <dcterms:created xsi:type="dcterms:W3CDTF">2009-06-14T10:18:10Z</dcterms:created>
  <dcterms:modified xsi:type="dcterms:W3CDTF">2021-11-16T09:10:46Z</dcterms:modified>
</cp:coreProperties>
</file>