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72" r:id="rId12"/>
    <p:sldId id="273" r:id="rId13"/>
    <p:sldId id="274" r:id="rId14"/>
    <p:sldId id="275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9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9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3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2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5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9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6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7A86-D26A-4DAC-983B-280C74624EC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B620B-A1AD-492E-AB98-CA71BD30F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6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3"/><Relationship Id="rId7" Type="http://schemas.openxmlformats.org/officeDocument/2006/relationships/image" Target="../media/image12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gif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2.gif"/><Relationship Id="rId2" Type="http://schemas.openxmlformats.org/officeDocument/2006/relationships/audio" Target="../media/media6.mp3"/><Relationship Id="rId16" Type="http://schemas.openxmlformats.org/officeDocument/2006/relationships/image" Target="../media/image19.png"/><Relationship Id="rId1" Type="http://schemas.microsoft.com/office/2007/relationships/media" Target="../media/media6.mp3"/><Relationship Id="rId6" Type="http://schemas.openxmlformats.org/officeDocument/2006/relationships/audio" Target="../media/media4.mp3"/><Relationship Id="rId11" Type="http://schemas.openxmlformats.org/officeDocument/2006/relationships/image" Target="../media/image14.gif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audio" Target="../media/media7.mp3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ctrTitle"/>
          </p:nvPr>
        </p:nvSpPr>
        <p:spPr>
          <a:xfrm>
            <a:off x="764822" y="158044"/>
            <a:ext cx="7772400" cy="9144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THẠCH CẦU</a:t>
            </a:r>
          </a:p>
        </p:txBody>
      </p:sp>
      <p:sp>
        <p:nvSpPr>
          <p:cNvPr id="5" name="Subtitle 6"/>
          <p:cNvSpPr>
            <a:spLocks noGrp="1"/>
          </p:cNvSpPr>
          <p:nvPr>
            <p:ph type="subTitle" idx="1"/>
          </p:nvPr>
        </p:nvSpPr>
        <p:spPr>
          <a:xfrm>
            <a:off x="762000" y="2286000"/>
            <a:ext cx="7848600" cy="3429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phân biệt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 trẻ 3 - 4 tuổi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viên:Dương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3.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5562600"/>
            <a:ext cx="914400" cy="914400"/>
          </a:xfrm>
          <a:prstGeom prst="rect">
            <a:avLst/>
          </a:prstGeom>
        </p:spPr>
      </p:pic>
      <p:pic>
        <p:nvPicPr>
          <p:cNvPr id="3" name="Baby Shark Dance - Sing and Dance! - Animal Songs - PINKFONG Songs for Childr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1371" y="541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27FF9-4513-4FCB-99F7-123B79F98B2B}"/>
              </a:ext>
            </a:extLst>
          </p:cNvPr>
          <p:cNvSpPr txBox="1"/>
          <p:nvPr/>
        </p:nvSpPr>
        <p:spPr>
          <a:xfrm>
            <a:off x="3124200" y="57150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6BDBFF-0E48-4AAE-A817-A092236A3C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984956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30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6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20980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Trò chơi</a:t>
            </a:r>
          </a:p>
          <a:p>
            <a:pPr algn="ctr"/>
            <a:r>
              <a:rPr lang="en-US" sz="6000" b="1" dirty="0"/>
              <a:t>Vượt chướng ngại vật</a:t>
            </a:r>
          </a:p>
        </p:txBody>
      </p:sp>
      <p:pic>
        <p:nvPicPr>
          <p:cNvPr id="6" name="3.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44196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3228622" cy="11861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lăn được?</a:t>
            </a:r>
          </a:p>
        </p:txBody>
      </p:sp>
      <p:sp>
        <p:nvSpPr>
          <p:cNvPr id="12" name="Oval 11"/>
          <p:cNvSpPr/>
          <p:nvPr/>
        </p:nvSpPr>
        <p:spPr>
          <a:xfrm>
            <a:off x="5206994" y="596554"/>
            <a:ext cx="1286934" cy="1300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2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34842" y="292707"/>
            <a:ext cx="4811114" cy="12651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có 4 cạnh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75622" y="476149"/>
            <a:ext cx="1216779" cy="130093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3962400" cy="10055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có mặt bao cong</a:t>
            </a:r>
          </a:p>
        </p:txBody>
      </p:sp>
      <p:sp>
        <p:nvSpPr>
          <p:cNvPr id="19" name="Oval 18"/>
          <p:cNvSpPr/>
          <p:nvPr/>
        </p:nvSpPr>
        <p:spPr>
          <a:xfrm>
            <a:off x="4766728" y="828379"/>
            <a:ext cx="1286934" cy="13009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6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4286250" cy="8926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không lăn được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2355" y="741035"/>
            <a:ext cx="1286933" cy="117202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3532692" cy="8001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giúp bạn hình có 4 góc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13095" y="442342"/>
            <a:ext cx="1392767" cy="1300930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76400" y="1778726"/>
            <a:ext cx="3238500" cy="28956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5926 C -0.12032 -0.04167 -0.12709 -0.05532 -0.11441 -0.04792 C -0.1125 -0.04676 -0.11181 -0.04329 -0.11007 -0.04213 C -0.10695 -0.04005 -0.10348 -0.03981 -0.10018 -0.03819 C -0.08108 -0.02847 -0.0625 -0.01667 -0.04306 -0.00787 C -0.03577 0.00185 -0.02882 0.00417 -0.01875 0.00741 C -0.01111 0.01366 -0.00278 0.01806 0.00555 0.02269 C 0.00833 0.02431 0.01406 0.02639 0.01406 0.02662 C 0.02361 0.03519 0.0118 0.02569 0.02708 0.03218 C 0.02864 0.03287 0.02968 0.03519 0.03125 0.03588 C 0.0335 0.03704 0.03593 0.03727 0.03836 0.03796 C 0.05659 0.05347 0.0875 0.06389 0.1085 0.06644 C 0.11701 0.07454 0.13003 0.07292 0.13993 0.07407 C 0.15312 0.08287 0.17916 0.09144 0.19409 0.09514 C 0.20191 0.10278 0.21041 0.10579 0.21979 0.10833 C 0.2276 0.11366 0.23576 0.1169 0.24409 0.11968 C 0.25277 0.12569 0.2618 0.12569 0.27135 0.12732 C 0.28836 0.13426 0.28073 0.13194 0.29409 0.13495 C 0.30694 0.14375 0.31701 0.14745 0.33125 0.15023 C 0.33975 0.15602 0.34913 0.15764 0.3585 0.15972 C 0.37135 0.16574 0.3835 0.16597 0.39705 0.16736 C 0.40521 0.1787 0.39635 0.16898 0.41267 0.175 C 0.4158 0.17616 0.41823 0.1794 0.42135 0.18079 C 0.42569 0.18472 0.42968 0.18542 0.4342 0.18843 C 0.44409 0.19491 0.45312 0.20046 0.46406 0.2037 C 0.47187 0.21134 0.48316 0.21505 0.48993 0.22454 C 0.49323 0.22917 0.50121 0.23588 0.50121 0.23611 C 0.50694 0.24699 0.51545 0.25903 0.52274 0.26829 C 0.52604 0.27732 0.52448 0.27338 0.52708 0.27986 " pathEditMode="relative" rAng="0" ptsTypes="ffffffffffffffffffffffffffff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8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1981200"/>
            <a:ext cx="2819400" cy="24384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8 0.00185 C -0.17899 0.00717 -0.16909 0.01574 -0.15659 0.01898 C -0.14201 0.03194 -0.12534 0.04097 -0.10798 0.0456 C -0.09357 0.05393 -0.08229 0.05555 -0.06649 0.05717 C -0.05399 0.06527 -0.03871 0.06412 -0.02517 0.06852 C -0.01632 0.07453 -0.00694 0.07546 0.00209 0.08009 C 0.00834 0.08333 0.0125 0.08588 0.0191 0.08773 C 0.029 0.09421 0.03247 0.09375 0.04497 0.09514 C 0.06129 0.11041 0.08629 0.10717 0.10486 0.10856 C 0.11719 0.1118 0.14202 0.1162 0.14202 0.1162 C 0.15938 0.12361 0.18334 0.12477 0.20209 0.12754 C 0.21459 0.13935 0.19358 0.12083 0.21632 0.13333 C 0.2191 0.13495 0.22066 0.13935 0.22344 0.14097 C 0.23125 0.14583 0.24028 0.14676 0.24775 0.15231 C 0.24983 0.15393 0.25139 0.15648 0.25348 0.1581 C 0.25938 0.1625 0.26598 0.16273 0.27205 0.16759 C 0.28386 0.17731 0.27084 0.17037 0.28629 0.17708 C 0.28959 0.18148 0.29358 0.18379 0.29775 0.18657 C 0.29914 0.1875 0.3007 0.18773 0.30209 0.18865 C 0.30348 0.18958 0.30625 0.19236 0.30625 0.19236 " pathEditMode="relative" ptsTypes="fffffffffffffffffff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6911" y="1999343"/>
            <a:ext cx="2819400" cy="24384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81200" y="1981200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762499" y="1981200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952625" y="1981200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952624" y="4419600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6800" y="2895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9911" y="990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5400" y="26976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67956" y="46482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86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3091" r="-1286" b="7591"/>
          <a:stretch/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22098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Phân biệt hình</a:t>
            </a:r>
          </a:p>
        </p:txBody>
      </p:sp>
    </p:spTree>
    <p:extLst>
      <p:ext uri="{BB962C8B-B14F-4D97-AF65-F5344CB8AC3E}">
        <p14:creationId xmlns:p14="http://schemas.microsoft.com/office/powerpoint/2010/main" val="17048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457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Khác nhau</a:t>
            </a:r>
          </a:p>
        </p:txBody>
      </p:sp>
      <p:sp>
        <p:nvSpPr>
          <p:cNvPr id="6" name="Oval 5"/>
          <p:cNvSpPr/>
          <p:nvPr/>
        </p:nvSpPr>
        <p:spPr>
          <a:xfrm>
            <a:off x="1066800" y="1861457"/>
            <a:ext cx="1828800" cy="1905000"/>
          </a:xfrm>
          <a:prstGeom prst="ellipse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74771" y="2084614"/>
            <a:ext cx="1600200" cy="137704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2 0.01179 C -0.13021 0.02081 -0.13334 0.01364 -0.12743 0.01757 C -0.12657 0.01827 -0.12622 0.02012 -0.12535 0.02058 C -0.12396 0.02174 -0.12223 0.02197 -0.12066 0.02266 C -0.11181 0.02775 -0.10313 0.03399 -0.09375 0.03861 C -0.09045 0.0437 -0.08716 0.04486 -0.08229 0.04648 C -0.07882 0.04994 -0.07483 0.05203 -0.07101 0.05457 C -0.06962 0.05549 -0.06684 0.05642 -0.06684 0.05665 C -0.06233 0.06104 -0.06789 0.05619 -0.06077 0.05942 C -0.06007 0.05989 -0.05955 0.06104 -0.05886 0.06151 C -0.05782 0.06197 -0.0566 0.0622 -0.05556 0.06266 C -0.04688 0.07075 -0.03229 0.07607 -0.0224 0.07746 C -0.01841 0.08162 -0.01216 0.08093 -0.00764 0.08139 C -0.00139 0.08601 0.01093 0.09064 0.01788 0.09249 C 0.0217 0.09665 0.02569 0.09827 0.03003 0.09942 C 0.03368 0.1022 0.03767 0.10405 0.04149 0.10544 C 0.04566 0.10867 0.04982 0.10867 0.05434 0.10937 C 0.06232 0.11307 0.05885 0.11191 0.0651 0.11353 C 0.07118 0.11792 0.07586 0.12 0.08264 0.12139 C 0.08663 0.1244 0.09097 0.12532 0.09548 0.12648 C 0.10156 0.12948 0.10729 0.12971 0.11354 0.13041 C 0.11753 0.13642 0.11336 0.13133 0.121 0.13434 C 0.12239 0.13503 0.12361 0.13665 0.125 0.13734 C 0.12708 0.13942 0.12899 0.13989 0.13107 0.14151 C 0.13576 0.14474 0.1401 0.14775 0.14514 0.14937 C 0.14896 0.1533 0.15416 0.15538 0.15746 0.16023 C 0.15902 0.16278 0.16267 0.16624 0.16267 0.16648 C 0.16545 0.17203 0.16944 0.17827 0.17291 0.18312 C 0.17448 0.18798 0.17361 0.1859 0.175 0.18937 " pathEditMode="relative" rAng="0" ptsTypes="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8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94 0.06104 C -0.104 0.07075 -0.10764 0.08439 -0.10139 0.09919 C -0.09271 0.11954 -0.07813 0.13919 -0.06181 0.14775 C -0.05955 0.15075 -0.04375 0.16555 -0.04115 0.16694 C -0.0382 0.16856 -0.03472 0.16832 -0.0316 0.16902 C 0.01753 0.19075 0.06996 0.18266 0.12239 0.18382 C 0.13524 0.18798 0.14705 0.19908 0.15885 0.20694 C 0.17587 0.21804 0.15555 0.21017 0.17153 0.21549 C 0.17309 0.21688 0.17465 0.2185 0.17639 0.21965 C 0.17795 0.22058 0.17968 0.22058 0.18107 0.22173 C 0.19739 0.23399 0.18472 0.22775 0.19531 0.23237 C 0.20486 0.24439 0.19166 0.22913 0.2033 0.23861 C 0.20729 0.24185 0.20885 0.24925 0.21441 0.24925 " pathEditMode="relative" ptsTypes="ffffffff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2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2895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9911" y="9906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26976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67956" y="46482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81200" y="2061029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62499" y="2061029"/>
            <a:ext cx="0" cy="2438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952625" y="2061029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952624" y="4499429"/>
            <a:ext cx="28479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5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334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Ứng dụng trong cuộc sống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7619" r="5727" b="7478"/>
          <a:stretch/>
        </p:blipFill>
        <p:spPr>
          <a:xfrm>
            <a:off x="1381992" y="4085665"/>
            <a:ext cx="2263449" cy="2178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77125"/>
            <a:ext cx="2041875" cy="204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43" y="3974237"/>
            <a:ext cx="2136992" cy="2136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14082" r="18880" b="15614"/>
          <a:stretch/>
        </p:blipFill>
        <p:spPr>
          <a:xfrm>
            <a:off x="3059885" y="1662033"/>
            <a:ext cx="1629229" cy="160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15291" r="12046" b="8541"/>
          <a:stretch/>
        </p:blipFill>
        <p:spPr>
          <a:xfrm>
            <a:off x="461150" y="1501666"/>
            <a:ext cx="1905000" cy="19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3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20980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Trò chơi</a:t>
            </a:r>
          </a:p>
          <a:p>
            <a:pPr algn="ctr"/>
            <a:r>
              <a:rPr lang="en-US" sz="6000" b="1" dirty="0"/>
              <a:t>Ai nhanh hơn</a:t>
            </a:r>
          </a:p>
        </p:txBody>
      </p:sp>
      <p:pic>
        <p:nvPicPr>
          <p:cNvPr id="6" name="bh hinh tron v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2600" y="4267200"/>
            <a:ext cx="1676400" cy="1676400"/>
          </a:xfrm>
          <a:prstGeom prst="rect">
            <a:avLst/>
          </a:prstGeom>
        </p:spPr>
      </p:pic>
      <p:pic>
        <p:nvPicPr>
          <p:cNvPr id="2" name="3.nhac tro ch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9084" y="4495800"/>
            <a:ext cx="910771" cy="9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212</TotalTime>
  <Words>125</Words>
  <Application>Microsoft Office PowerPoint</Application>
  <PresentationFormat>On-screen Show (4:3)</PresentationFormat>
  <Paragraphs>31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.VnAvant</vt:lpstr>
      <vt:lpstr>Arial</vt:lpstr>
      <vt:lpstr>Calibri</vt:lpstr>
      <vt:lpstr>Times New Roman</vt:lpstr>
      <vt:lpstr>Office Theme</vt:lpstr>
      <vt:lpstr>PHÒNG GIÁO DỤC QUẬN LONG BIÊN TRƯỜNG MẦM NON THẠCH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2019-11-03T13:45:33Z</dcterms:created>
  <dcterms:modified xsi:type="dcterms:W3CDTF">2021-10-07T14:45:31Z</dcterms:modified>
</cp:coreProperties>
</file>