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34" r:id="rId14"/>
    <p:sldId id="355" r:id="rId15"/>
    <p:sldId id="337" r:id="rId16"/>
    <p:sldId id="357" r:id="rId17"/>
    <p:sldId id="339" r:id="rId18"/>
    <p:sldId id="359" r:id="rId19"/>
    <p:sldId id="341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3.bp.blogspot.com/-YHJODcEUz-Y/TkTLnGNQpCI/AAAAAAAAAf8/Sn8-j60ICJU/s1600/1232929990wHZKSp8.jpg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4.jpeg"/><Relationship Id="rId5" Type="http://schemas.openxmlformats.org/officeDocument/2006/relationships/hyperlink" Target="http://2.bp.blogspot.com/-juPZCPnt-Wc/TkTLlo69ttI/AAAAAAAAAeU/kcZPHZy6T-c/s1600/8066_view_325002773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lV1pLKxJneM/TkTLnAa7CKI/AAAAAAAAAf0/X1zC1AGyl10/s1600/baby-names-baby-in-towel%25282%252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s://lh3.googleusercontent.com/-dkaZYMImmFU/WsHN_LBxPbI/AAAAAAAAB7k/Ida63wIN5tAMGQ-3JXUAeHPtDxJOtE1UQCHMYCw/h136/6-mau_slide_powerpoint_dep_ctu.vn_(40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FpCfz9tbl5M/WsHN_kx_2II/AAAAAAAAB7o/gqJGanrA-9AlgAVIVJyZqMafiwUI3k38QCHMYCw/h136/6-mau_slide_powerpoint_dep_ctu.vn_(4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vEG2FZPBxbE/WsHOBRXEGdI/AAAAAAAAB7w/jzW9voy1ZRMBQKQaO5Y03bKUOdDIeYtUwCHMYCw/h136/6-mau_slide_powerpoint_dep_ctu.vn_(4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s://lh3.googleusercontent.com/-lWLZAoSabLM/WsHOCM26ppI/AAAAAAAAB70/3t5gxbLj-Vsiaz_emD1t7XkR01wcgSsHQCHMYCw/h136/6-mau_slide_powerpoint_dep_ctu.vn_(4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1752601" y="1067943"/>
            <a:ext cx="563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1885682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1981200" y="4423758"/>
            <a:ext cx="5562600" cy="759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3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MGBC2</a:t>
            </a:r>
          </a:p>
          <a:p>
            <a:pPr algn="ctr"/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Lan</a:t>
            </a:r>
          </a:p>
        </p:txBody>
      </p:sp>
    </p:spTree>
    <p:extLst>
      <p:ext uri="{BB962C8B-B14F-4D97-AF65-F5344CB8AC3E}">
        <p14:creationId xmlns:p14="http://schemas.microsoft.com/office/powerpoint/2010/main" val="321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Ảnh baby dễ thươ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9939"/>
            <a:ext cx="4565374" cy="3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Ảnh baby dễ thươ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50905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203787"/>
            <a:ext cx="9137374" cy="3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4611668" y="3074819"/>
            <a:ext cx="2013674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8" name="Picture 15" descr="lavap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3438939" y="48387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voi nuo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4087828" y="4223831"/>
            <a:ext cx="342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 rot="558427">
            <a:off x="3951705" y="4652609"/>
            <a:ext cx="494198" cy="568973"/>
            <a:chOff x="576" y="2688"/>
            <a:chExt cx="1632" cy="1344"/>
          </a:xfrm>
        </p:grpSpPr>
        <p:pic>
          <p:nvPicPr>
            <p:cNvPr id="29" name="Picture 17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0" name="Picture 18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1" name="Picture 19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2" name="Picture 20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3" name="Picture 21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4" name="Picture 22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5" name="Picture 23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6" name="Picture 24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</p:spTree>
    <p:extLst>
      <p:ext uri="{BB962C8B-B14F-4D97-AF65-F5344CB8AC3E}">
        <p14:creationId xmlns:p14="http://schemas.microsoft.com/office/powerpoint/2010/main" val="19933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4128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 xinh</a:t>
            </a: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 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581" y="1905000"/>
            <a:ext cx="587083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</a:rPr>
              <a:t>- Bài thơ nói về gì ?</a:t>
            </a:r>
            <a:endParaRPr lang="en-US" sz="4400" dirty="0">
              <a:solidFill>
                <a:srgbClr val="FF0000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nl-NL" sz="4400" dirty="0">
                <a:solidFill>
                  <a:srgbClr val="FF0000"/>
                </a:solidFill>
              </a:rPr>
              <a:t>Tác giả đã miêu tả đôi </a:t>
            </a:r>
          </a:p>
          <a:p>
            <a:pPr algn="ctr"/>
            <a:r>
              <a:rPr lang="nl-NL" sz="4400" dirty="0">
                <a:solidFill>
                  <a:srgbClr val="FF0000"/>
                </a:solidFill>
              </a:rPr>
              <a:t>mắt như thế nào 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- Tình cảm của bạn nhỏ đối với đôi mắt của mình?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99842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- Để cho đôi mắt luôn khỏe và sáng hơn bạn nhỏ đã làm gì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2933267" y="762000"/>
            <a:ext cx="3342068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Nội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 dung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676400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129</Words>
  <Application>Microsoft Office PowerPoint</Application>
  <PresentationFormat>On-screen Show (4:3)</PresentationFormat>
  <Paragraphs>22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Admin</cp:lastModifiedBy>
  <cp:revision>185</cp:revision>
  <dcterms:created xsi:type="dcterms:W3CDTF">2015-10-30T11:17:25Z</dcterms:created>
  <dcterms:modified xsi:type="dcterms:W3CDTF">2021-10-12T04:48:25Z</dcterms:modified>
</cp:coreProperties>
</file>