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57" r:id="rId6"/>
    <p:sldId id="258" r:id="rId7"/>
    <p:sldId id="262" r:id="rId8"/>
    <p:sldId id="259" r:id="rId9"/>
    <p:sldId id="263" r:id="rId10"/>
    <p:sldId id="282" r:id="rId11"/>
    <p:sldId id="260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83" r:id="rId22"/>
    <p:sldId id="284" r:id="rId23"/>
    <p:sldId id="277" r:id="rId24"/>
    <p:sldId id="285" r:id="rId25"/>
    <p:sldId id="278" r:id="rId26"/>
    <p:sldId id="286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5" Type="http://schemas.openxmlformats.org/officeDocument/2006/relationships/image" Target="../media/image17.gif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image" Target="../media/image4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18" Type="http://schemas.openxmlformats.org/officeDocument/2006/relationships/image" Target="../media/image17.gif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</a:t>
            </a:r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THẠCH CẦU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542</Words>
  <Application>Microsoft Office PowerPoint</Application>
  <PresentationFormat>Widescreen</PresentationFormat>
  <Paragraphs>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2020-10-28T12:19:13Z</dcterms:created>
  <dcterms:modified xsi:type="dcterms:W3CDTF">2022-06-08T04:26:52Z</dcterms:modified>
</cp:coreProperties>
</file>