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5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6576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656</Words>
  <Application>Microsoft Office PowerPoint</Application>
  <PresentationFormat>On-screen Show (4:3)</PresentationFormat>
  <Paragraphs>75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2021-11-13T12:47:57Z</dcterms:created>
  <dcterms:modified xsi:type="dcterms:W3CDTF">2022-06-08T03:15:06Z</dcterms:modified>
</cp:coreProperties>
</file>