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5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9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6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A20A-BD00-4D49-8A24-8836B2EF549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4A20A-BD00-4D49-8A24-8836B2EF549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1961-CBAB-4CD8-9EF7-BDE51F4F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1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Vu%20Tuoi\Desktop\xeo%20xeo.mp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9149" y="-364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000" b="1" smtClean="0">
                <a:cs typeface="Times New Roman" panose="02020603050405020304" pitchFamily="18" charset="0"/>
              </a:rPr>
              <a:t>THẠCH CẦU</a:t>
            </a:r>
            <a:endParaRPr lang="vi-VN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8800" y="3200400"/>
            <a:ext cx="6829093" cy="1860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Ấm và Chảo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24 – 36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Thị Phương Loan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14795" y="1447800"/>
            <a:ext cx="5914410" cy="2150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</a:p>
          <a:p>
            <a:pPr>
              <a:lnSpc>
                <a:spcPct val="10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3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ruyÖn : Qua bÇu ti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743200" y="838200"/>
            <a:ext cx="39624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lớp nhà trẻ A </a:t>
            </a:r>
          </a:p>
          <a:p>
            <a:pPr algn="ctr"/>
            <a:r>
              <a:rPr lang="vi-VN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 ngoan, học giỏi</a:t>
            </a:r>
            <a:endParaRPr lang="en-US" sz="4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228600"/>
            <a:ext cx="9601200" cy="7010400"/>
          </a:xfrm>
          <a:prstGeom prst="rect">
            <a:avLst/>
          </a:prstGeom>
        </p:spPr>
      </p:pic>
      <p:pic>
        <p:nvPicPr>
          <p:cNvPr id="3" name="CoVaMe(PhamTuye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3396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01331"/>
            <a:ext cx="1295400" cy="193133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52400"/>
            <a:ext cx="3905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705600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20291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51109"/>
            <a:ext cx="1457739" cy="167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3052526" y="1828800"/>
            <a:ext cx="4776788" cy="180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34636"/>
            <a:ext cx="9296400" cy="6781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" y="1600200"/>
            <a:ext cx="3905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4658158" y="2812473"/>
            <a:ext cx="4776788" cy="180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6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" y="1600200"/>
            <a:ext cx="3905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4658158" y="2812473"/>
            <a:ext cx="4776788" cy="180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3429000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55" y="2463331"/>
            <a:ext cx="1295400" cy="193133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91" y="568037"/>
            <a:ext cx="3905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 rot="494551">
            <a:off x="255452" y="684879"/>
            <a:ext cx="1623575" cy="1310253"/>
          </a:xfrm>
          <a:prstGeom prst="cloudCallout">
            <a:avLst>
              <a:gd name="adj1" fmla="val 104292"/>
              <a:gd name="adj2" fmla="val 269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 dirty="0"/>
              <a:t>o, o</a:t>
            </a:r>
          </a:p>
        </p:txBody>
      </p:sp>
    </p:spTree>
    <p:extLst>
      <p:ext uri="{BB962C8B-B14F-4D97-AF65-F5344CB8AC3E}">
        <p14:creationId xmlns:p14="http://schemas.microsoft.com/office/powerpoint/2010/main" val="34085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705600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20291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51109"/>
            <a:ext cx="1457739" cy="167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3052526" y="1828800"/>
            <a:ext cx="4776788" cy="180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>
            <a:hlinkClick r:id="rId6" action="ppaction://hlinkfile"/>
          </p:cNvPr>
          <p:cNvSpPr>
            <a:spLocks noChangeArrowheads="1"/>
          </p:cNvSpPr>
          <p:nvPr/>
        </p:nvSpPr>
        <p:spPr bwMode="auto">
          <a:xfrm rot="20416447">
            <a:off x="6494194" y="253515"/>
            <a:ext cx="2670238" cy="1524000"/>
          </a:xfrm>
          <a:prstGeom prst="cloudCallout">
            <a:avLst>
              <a:gd name="adj1" fmla="val -159639"/>
              <a:gd name="adj2" fmla="val 410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</a:rPr>
              <a:t>Xèo</a:t>
            </a:r>
            <a:r>
              <a:rPr lang="en-US" sz="3600" b="1" dirty="0">
                <a:solidFill>
                  <a:srgbClr val="000099"/>
                </a:solidFill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hlinkClick r:id="rId6" action="ppaction://hlinkfile"/>
              </a:rPr>
              <a:t>xèo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34636"/>
            <a:ext cx="9296400" cy="6781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" y="1600200"/>
            <a:ext cx="3905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4658158" y="2812473"/>
            <a:ext cx="4776788" cy="180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3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ruyÖn : Qua bÇu ti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895600" y="1981200"/>
            <a:ext cx="3962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8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4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4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4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endParaRPr lang="en-US" sz="4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85" y="-304800"/>
            <a:ext cx="9601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52</Words>
  <Application>Microsoft Office PowerPoint</Application>
  <PresentationFormat>On-screen Show (4:3)</PresentationFormat>
  <Paragraphs>13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Tuoi</dc:creator>
  <cp:lastModifiedBy>Admin</cp:lastModifiedBy>
  <cp:revision>10</cp:revision>
  <dcterms:created xsi:type="dcterms:W3CDTF">2015-10-15T05:26:21Z</dcterms:created>
  <dcterms:modified xsi:type="dcterms:W3CDTF">2021-10-24T02:48:34Z</dcterms:modified>
</cp:coreProperties>
</file>