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media/audio3.wav" ContentType="audio/wav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media/audio6.wav" ContentType="audio/wav"/>
  <Override PartName="/ppt/media/audio7.wav" ContentType="audio/wav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media/audio8.wav" ContentType="audio/wav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media/audio9.wav" ContentType="audio/wav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63" r:id="rId3"/>
    <p:sldId id="264" r:id="rId4"/>
    <p:sldId id="265" r:id="rId5"/>
    <p:sldId id="267" r:id="rId6"/>
    <p:sldId id="268" r:id="rId7"/>
    <p:sldId id="26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78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audio" Target="../media/media7.mp3"/><Relationship Id="rId7" Type="http://schemas.openxmlformats.org/officeDocument/2006/relationships/audio" Target="../media/audio7.wav"/><Relationship Id="rId2" Type="http://schemas.microsoft.com/office/2007/relationships/media" Target="../media/media7.mp3"/><Relationship Id="rId1" Type="http://schemas.openxmlformats.org/officeDocument/2006/relationships/tags" Target="../tags/tag10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11" Type="http://schemas.openxmlformats.org/officeDocument/2006/relationships/image" Target="../media/image11.png"/><Relationship Id="rId5" Type="http://schemas.openxmlformats.org/officeDocument/2006/relationships/audio" Target="../media/audio2.wav"/><Relationship Id="rId10" Type="http://schemas.openxmlformats.org/officeDocument/2006/relationships/image" Target="../media/image10.jpeg"/><Relationship Id="rId4" Type="http://schemas.openxmlformats.org/officeDocument/2006/relationships/audio" Target="../media/audio3.wav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.jpg"/><Relationship Id="rId5" Type="http://schemas.openxmlformats.org/officeDocument/2006/relationships/audio" Target="../media/audio7.wav"/><Relationship Id="rId10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3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3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notesSlide" Target="../notesSlides/notesSlide15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.jpg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audio" Target="../media/audio5.wav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0" Type="http://schemas.openxmlformats.org/officeDocument/2006/relationships/image" Target="../media/image17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3.jpg"/><Relationship Id="rId11" Type="http://schemas.openxmlformats.org/officeDocument/2006/relationships/image" Target="../media/image5.jpeg"/><Relationship Id="rId5" Type="http://schemas.openxmlformats.org/officeDocument/2006/relationships/audio" Target="../media/audio7.wav"/><Relationship Id="rId10" Type="http://schemas.openxmlformats.org/officeDocument/2006/relationships/image" Target="../media/image20.jpeg"/><Relationship Id="rId4" Type="http://schemas.openxmlformats.org/officeDocument/2006/relationships/audio" Target="../media/audio6.wav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4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wav"/><Relationship Id="rId7" Type="http://schemas.openxmlformats.org/officeDocument/2006/relationships/image" Target="../media/image3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3.wav"/><Relationship Id="rId7" Type="http://schemas.openxmlformats.org/officeDocument/2006/relationships/image" Target="../media/image3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4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audio" Target="../media/media5.wav"/><Relationship Id="rId7" Type="http://schemas.openxmlformats.org/officeDocument/2006/relationships/audio" Target="../media/audio2.wav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audio" Target="../media/media6.wav"/><Relationship Id="rId7" Type="http://schemas.openxmlformats.org/officeDocument/2006/relationships/audio" Target="../media/audio4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00200" y="3258457"/>
            <a:ext cx="6172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LQVT: 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 BIẾT HÌNH TRÒN, HÌNH VUÔNG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Loan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600200" y="1066800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UỶ BAN NHÂN DÂN QUẬN LONG BIÊN</a:t>
            </a:r>
          </a:p>
          <a:p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THẠCH CẦU</a:t>
            </a:r>
            <a:endParaRPr lang="en-US" sz="1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76919"/>
            <a:ext cx="1285875" cy="127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600450" y="371154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572627" y="248485"/>
            <a:ext cx="19987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6359" y="5641884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3" y="2041359"/>
            <a:ext cx="2858828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9530" y="5867400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0422" y="1121202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190625"/>
            <a:ext cx="274320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886200" y="578275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392</Words>
  <Application>Microsoft Office PowerPoint</Application>
  <PresentationFormat>On-screen Show (4:3)</PresentationFormat>
  <Paragraphs>90</Paragraphs>
  <Slides>18</Slides>
  <Notes>17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This PC</cp:lastModifiedBy>
  <cp:revision>17</cp:revision>
  <dcterms:created xsi:type="dcterms:W3CDTF">2021-11-13T12:47:57Z</dcterms:created>
  <dcterms:modified xsi:type="dcterms:W3CDTF">2022-10-29T02:23:34Z</dcterms:modified>
</cp:coreProperties>
</file>