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4" r:id="rId2"/>
    <p:sldId id="264" r:id="rId3"/>
    <p:sldId id="266" r:id="rId4"/>
    <p:sldId id="257" r:id="rId5"/>
    <p:sldId id="258" r:id="rId6"/>
    <p:sldId id="267" r:id="rId7"/>
    <p:sldId id="260" r:id="rId8"/>
    <p:sldId id="272" r:id="rId9"/>
    <p:sldId id="271" r:id="rId10"/>
    <p:sldId id="270" r:id="rId11"/>
    <p:sldId id="269" r:id="rId12"/>
    <p:sldId id="268" r:id="rId13"/>
    <p:sldId id="273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F0B"/>
    <a:srgbClr val="1C0DE1"/>
    <a:srgbClr val="1BB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 varScale="1">
        <p:scale>
          <a:sx n="67" d="100"/>
          <a:sy n="67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81FB1-B8A7-48F3-ACF8-6AC757790C35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4868-C924-46C7-8671-89153628A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67CD-F92B-4BE9-965F-0380C717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C0ED-6094-4334-AA00-B11BABC8B19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thuthuy%20day%20tot%20thang%2012.2018\CaVangBoi-NguyetHang_4eqmp%20(1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thuy%20day%20tot%20thang%2012.2018\CaVangBoi-NguyetHang_4eqmp%20(1)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Music\Chauyeucochucongnhan-Dangcapnhat_krja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6127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428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vi-VN" altLang="en-US" sz="20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  <a:br>
              <a:rPr lang="vi-VN" altLang="en-US" sz="20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0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</a:t>
            </a:r>
            <a:endParaRPr lang="en-US" altLang="en-US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0" y="1566863"/>
            <a:ext cx="914400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vi-VN" sz="3600" b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  <a:p>
            <a:pPr marL="0" indent="0" algn="ctr">
              <a:buFontTx/>
              <a:buNone/>
              <a:defRPr/>
            </a:pPr>
            <a:r>
              <a:rPr lang="vi-VN" sz="3600" b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THƠ: RONG VÀ CÁ</a:t>
            </a:r>
            <a:endParaRPr lang="en-US" sz="3600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22313" y="4406900"/>
            <a:ext cx="77724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vi-VN" sz="3200" kern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iáo viên: </a:t>
            </a:r>
            <a: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 THỊ PHƯƠNG LOAN</a:t>
            </a:r>
            <a:endParaRPr lang="vi-VN" sz="3200" kern="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3 – 4 tuổi</a:t>
            </a:r>
          </a:p>
          <a:p>
            <a:pPr>
              <a:defRPr/>
            </a:pPr>
            <a:endParaRPr lang="vi-VN" sz="3200" kern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vi-VN" sz="3200" kern="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vi-VN" sz="3200" kern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2021 - 2022</a:t>
            </a:r>
            <a:endParaRPr lang="en-US" sz="3200" kern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11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rong</a:t>
            </a:r>
            <a:r>
              <a:rPr lang="en-US" sz="7200" dirty="0" smtClean="0"/>
              <a:t> </a:t>
            </a:r>
            <a:r>
              <a:rPr lang="en-US" sz="7200" dirty="0" err="1" smtClean="0"/>
              <a:t>như</a:t>
            </a:r>
            <a:r>
              <a:rPr lang="en-US" sz="7200" dirty="0" smtClean="0"/>
              <a:t> </a:t>
            </a:r>
            <a:r>
              <a:rPr lang="en-US" sz="7200" dirty="0" err="1" smtClean="0"/>
              <a:t>thế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2098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Đàn</a:t>
            </a:r>
            <a:r>
              <a:rPr lang="en-US" sz="7200" dirty="0" smtClean="0"/>
              <a:t> </a:t>
            </a:r>
            <a:r>
              <a:rPr lang="en-US" sz="7200" dirty="0" err="1" smtClean="0"/>
              <a:t>cá</a:t>
            </a:r>
            <a:r>
              <a:rPr lang="en-US" sz="7200" dirty="0" smtClean="0"/>
              <a:t> </a:t>
            </a:r>
            <a:r>
              <a:rPr lang="en-US" sz="7200" dirty="0" err="1" smtClean="0"/>
              <a:t>nhỏ</a:t>
            </a:r>
            <a:r>
              <a:rPr lang="en-US" sz="7200" dirty="0" smtClean="0"/>
              <a:t> </a:t>
            </a:r>
            <a:r>
              <a:rPr lang="en-US" sz="7200" dirty="0" err="1" smtClean="0"/>
              <a:t>ra</a:t>
            </a:r>
            <a:r>
              <a:rPr lang="en-US" sz="7200" dirty="0" smtClean="0"/>
              <a:t> </a:t>
            </a:r>
            <a:r>
              <a:rPr lang="en-US" sz="7200" dirty="0" err="1" smtClean="0"/>
              <a:t>sao</a:t>
            </a:r>
            <a:r>
              <a:rPr lang="en-US" sz="7200" dirty="0" smtClean="0"/>
              <a:t>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1752600"/>
            <a:ext cx="487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Dạy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trẻ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đọc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thơ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Lớp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Tổ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Nhóm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Cá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nhân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762000" y="1981200"/>
            <a:ext cx="7173823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Kết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thúc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  <a:p>
            <a:pPr algn="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581400" y="36576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rong-va-ca-tho-thieu-nhi_34201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905000" y="-304800"/>
            <a:ext cx="4086225" cy="2057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Ổn định giới thiệu: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56388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676400" y="838200"/>
            <a:ext cx="648966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/>
              <a:t>Giới</a:t>
            </a:r>
            <a:r>
              <a:rPr lang="en-US" sz="6000" dirty="0" smtClean="0"/>
              <a:t> </a:t>
            </a:r>
            <a:r>
              <a:rPr lang="en-US" sz="6000" dirty="0" err="1" smtClean="0"/>
              <a:t>thiệu</a:t>
            </a:r>
            <a:r>
              <a:rPr lang="en-US" sz="6000" dirty="0" smtClean="0"/>
              <a:t> </a:t>
            </a:r>
            <a:r>
              <a:rPr lang="en-US" sz="6000" dirty="0" err="1" smtClean="0"/>
              <a:t>bài</a:t>
            </a:r>
            <a:r>
              <a:rPr lang="en-US" sz="6000" dirty="0" smtClean="0"/>
              <a:t> </a:t>
            </a:r>
            <a:r>
              <a:rPr lang="en-US" sz="6000" dirty="0" err="1" smtClean="0"/>
              <a:t>thơ</a:t>
            </a:r>
            <a:endParaRPr lang="en-US" sz="6000" dirty="0" smtClean="0"/>
          </a:p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Rong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và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cá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r>
              <a:rPr lang="en-US" sz="2400" dirty="0" err="1" smtClean="0">
                <a:solidFill>
                  <a:srgbClr val="FF0000"/>
                </a:solidFill>
              </a:rPr>
              <a:t>Tác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Phạm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Hổ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  <a:p>
            <a:pPr algn="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Cô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đọc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thơ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lần</a:t>
            </a:r>
            <a:r>
              <a:rPr lang="en-US" sz="5400" dirty="0" smtClean="0">
                <a:solidFill>
                  <a:srgbClr val="FF0000"/>
                </a:solidFill>
              </a:rPr>
              <a:t> 1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Giảng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nội</a:t>
            </a:r>
            <a:r>
              <a:rPr lang="en-US" sz="5400" dirty="0" smtClean="0">
                <a:solidFill>
                  <a:srgbClr val="FF0000"/>
                </a:solidFill>
              </a:rPr>
              <a:t> dung</a:t>
            </a:r>
            <a:endParaRPr lang="en-US" sz="5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4419600"/>
            <a:chOff x="0" y="0"/>
            <a:chExt cx="9144000" cy="4800600"/>
          </a:xfrm>
        </p:grpSpPr>
        <p:pic>
          <p:nvPicPr>
            <p:cNvPr id="7170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0" y="0"/>
              <a:ext cx="5257800" cy="4800600"/>
            </a:xfrm>
            <a:prstGeom prst="rect">
              <a:avLst/>
            </a:prstGeom>
            <a:noFill/>
          </p:spPr>
        </p:pic>
        <p:pic>
          <p:nvPicPr>
            <p:cNvPr id="3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5181600" y="0"/>
              <a:ext cx="3962400" cy="4800600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2514600" y="44196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xanh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nhuộm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Giữa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nước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Nhẹ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nhàng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uốn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lượn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9" name="Picture 5" descr="C:\Users\User\Desktop\giao-an-mam-non-tho-rong-va-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43433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43200" y="43434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đàn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Đuôi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đỏ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lụa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Quanh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Múa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làm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văn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1524000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Trò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chơi</a:t>
            </a:r>
            <a:endParaRPr lang="en-US" sz="7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Ô </a:t>
            </a:r>
            <a:r>
              <a:rPr lang="en-US" sz="7200" b="1" dirty="0" err="1" smtClean="0">
                <a:solidFill>
                  <a:srgbClr val="FF0000"/>
                </a:solidFill>
              </a:rPr>
              <a:t>số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bí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mật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7" name="Chauyeucochucongnhan-Dangcapnhat_krj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43800" y="57150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1906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990600" y="228600"/>
            <a:ext cx="3200400" cy="3124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1</a:t>
            </a:r>
            <a:endParaRPr lang="en-US" sz="199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4953000" y="0"/>
            <a:ext cx="3048000" cy="3124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dirty="0"/>
          </a:p>
        </p:txBody>
      </p:sp>
      <p:sp>
        <p:nvSpPr>
          <p:cNvPr id="4" name="Isosceles Triangle 3">
            <a:hlinkClick r:id="rId5" action="ppaction://hlinksldjump"/>
          </p:cNvPr>
          <p:cNvSpPr/>
          <p:nvPr/>
        </p:nvSpPr>
        <p:spPr>
          <a:xfrm>
            <a:off x="5867400" y="3048000"/>
            <a:ext cx="3124200" cy="3505200"/>
          </a:xfrm>
          <a:prstGeom prst="triangle">
            <a:avLst/>
          </a:prstGeom>
          <a:solidFill>
            <a:srgbClr val="1BBA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3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6" action="ppaction://hlinksldjump"/>
          </p:cNvPr>
          <p:cNvSpPr/>
          <p:nvPr/>
        </p:nvSpPr>
        <p:spPr>
          <a:xfrm>
            <a:off x="304800" y="3733800"/>
            <a:ext cx="5334000" cy="2743200"/>
          </a:xfrm>
          <a:prstGeom prst="rect">
            <a:avLst/>
          </a:prstGeom>
          <a:solidFill>
            <a:srgbClr val="1C0D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362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vừa</a:t>
            </a:r>
            <a:r>
              <a:rPr lang="en-US" sz="7200" dirty="0" smtClean="0"/>
              <a:t> </a:t>
            </a:r>
            <a:r>
              <a:rPr lang="en-US" sz="7200" dirty="0" err="1" smtClean="0"/>
              <a:t>dạy</a:t>
            </a:r>
            <a:r>
              <a:rPr lang="en-US" sz="7200" dirty="0" smtClean="0"/>
              <a:t> </a:t>
            </a:r>
            <a:r>
              <a:rPr lang="en-US" sz="7200" dirty="0" err="1" smtClean="0"/>
              <a:t>cho</a:t>
            </a:r>
            <a:r>
              <a:rPr lang="en-US" sz="7200" dirty="0" smtClean="0"/>
              <a:t> c/c </a:t>
            </a:r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gì</a:t>
            </a: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của</a:t>
            </a:r>
            <a:r>
              <a:rPr lang="en-US" sz="7200" dirty="0" smtClean="0"/>
              <a:t> </a:t>
            </a:r>
            <a:r>
              <a:rPr lang="en-US" sz="7200" dirty="0" err="1" smtClean="0"/>
              <a:t>tác</a:t>
            </a:r>
            <a:r>
              <a:rPr lang="en-US" sz="7200" dirty="0" smtClean="0"/>
              <a:t> </a:t>
            </a:r>
            <a:r>
              <a:rPr lang="en-US" sz="7200" dirty="0" err="1" smtClean="0"/>
              <a:t>giả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 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139</Words>
  <Application>Microsoft Office PowerPoint</Application>
  <PresentationFormat>On-screen Show (4:3)</PresentationFormat>
  <Paragraphs>46</Paragraphs>
  <Slides>14</Slides>
  <Notes>2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16</cp:revision>
  <dcterms:created xsi:type="dcterms:W3CDTF">2020-05-26T02:06:56Z</dcterms:created>
  <dcterms:modified xsi:type="dcterms:W3CDTF">2022-05-20T07:59:37Z</dcterms:modified>
</cp:coreProperties>
</file>