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740" y="0"/>
            <a:ext cx="9144000" cy="6858000"/>
          </a:xfrm>
          <a:prstGeom prst="rect">
            <a:avLst/>
          </a:prstGeom>
        </p:spPr>
      </p:pic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2362200" y="2976618"/>
            <a:ext cx="6045611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vi-VN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 </a:t>
            </a:r>
            <a:r>
              <a:rPr lang="vi-VN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tài : </a:t>
            </a:r>
            <a:r>
              <a:rPr lang="vi-VN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Khám phá đôi bàn tay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vi-VN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Lứa </a:t>
            </a:r>
            <a:r>
              <a:rPr lang="vi-VN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tuổi : </a:t>
            </a:r>
            <a:r>
              <a:rPr lang="vi-VN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MGB ( 3 </a:t>
            </a:r>
            <a:r>
              <a:rPr lang="vi-VN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vi-VN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Tuổi )</a:t>
            </a:r>
            <a:endParaRPr lang="en-US" altLang="vi-V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vi-V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altLang="vi-V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Lâm</a:t>
            </a:r>
            <a:r>
              <a:rPr lang="en-US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altLang="vi-V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endParaRPr lang="vi-VN" alt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3124200" y="6172200"/>
            <a:ext cx="396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 : 2020 - 2021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600200" y="274638"/>
            <a:ext cx="6553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vi-VN" altLang="vi-V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QUẬN LONG BIÊN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vi-VN" altLang="vi-V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THẠCH CẦU</a:t>
            </a:r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488" y="1027113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79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76400" y="1371600"/>
            <a:ext cx="590738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bé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khéo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tay</a:t>
            </a:r>
            <a:endParaRPr lang="en-US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ngtree-child-fleshy-back-png-clipart_15853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609600"/>
            <a:ext cx="5562600" cy="5245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ải xuố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533401"/>
            <a:ext cx="7341462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xresdefault.jpg"/>
          <p:cNvPicPr>
            <a:picLocks noChangeAspect="1"/>
          </p:cNvPicPr>
          <p:nvPr/>
        </p:nvPicPr>
        <p:blipFill>
          <a:blip r:embed="rId2"/>
          <a:srcRect b="7037"/>
          <a:stretch>
            <a:fillRect/>
          </a:stretch>
        </p:blipFill>
        <p:spPr>
          <a:xfrm>
            <a:off x="0" y="857250"/>
            <a:ext cx="9144000" cy="5162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80829-meo-giup-me-day-be-cach-giu-gin-do-choi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364" y="838200"/>
            <a:ext cx="7349836" cy="5497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1" y="990600"/>
            <a:ext cx="8458199" cy="518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uYYs-5c82c.gif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685800"/>
            <a:ext cx="8382000" cy="579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ngoc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14400"/>
            <a:ext cx="8153400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48</Words>
  <Application>Microsoft Office PowerPoint</Application>
  <PresentationFormat>On-screen Show (4:3)</PresentationFormat>
  <Paragraphs>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asus</cp:lastModifiedBy>
  <cp:revision>10</cp:revision>
  <dcterms:created xsi:type="dcterms:W3CDTF">2006-08-16T00:00:00Z</dcterms:created>
  <dcterms:modified xsi:type="dcterms:W3CDTF">2021-10-23T18:10:30Z</dcterms:modified>
</cp:coreProperties>
</file>