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AA78-2282-4F11-B2AA-C5DEBE6F807F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55E36-91DB-4694-87F4-243D2B916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074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AA78-2282-4F11-B2AA-C5DEBE6F807F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55E36-91DB-4694-87F4-243D2B916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56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AA78-2282-4F11-B2AA-C5DEBE6F807F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55E36-91DB-4694-87F4-243D2B916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478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AA78-2282-4F11-B2AA-C5DEBE6F807F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55E36-91DB-4694-87F4-243D2B916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385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AA78-2282-4F11-B2AA-C5DEBE6F807F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55E36-91DB-4694-87F4-243D2B916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465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AA78-2282-4F11-B2AA-C5DEBE6F807F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55E36-91DB-4694-87F4-243D2B916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712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AA78-2282-4F11-B2AA-C5DEBE6F807F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55E36-91DB-4694-87F4-243D2B916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33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AA78-2282-4F11-B2AA-C5DEBE6F807F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55E36-91DB-4694-87F4-243D2B916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265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AA78-2282-4F11-B2AA-C5DEBE6F807F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55E36-91DB-4694-87F4-243D2B916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29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AA78-2282-4F11-B2AA-C5DEBE6F807F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55E36-91DB-4694-87F4-243D2B916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23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AA78-2282-4F11-B2AA-C5DEBE6F807F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55E36-91DB-4694-87F4-243D2B916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15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2AA78-2282-4F11-B2AA-C5DEBE6F807F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55E36-91DB-4694-87F4-243D2B916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551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301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94844" y="0"/>
            <a:ext cx="7778045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173" y="1307537"/>
            <a:ext cx="1658027" cy="16907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85777" y="3702897"/>
            <a:ext cx="61750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MGB 3 – 4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2020 - 2021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21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I NGO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83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1688" y="1298222"/>
            <a:ext cx="7529690" cy="3017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MẠNH KHỎE – CHĂM NGOAN – NGHE LỜI ÔNG BÀ BỐ MẸ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11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56</Words>
  <Application>Microsoft Office PowerPoint</Application>
  <PresentationFormat>Widescreen</PresentationFormat>
  <Paragraphs>9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4</cp:revision>
  <dcterms:created xsi:type="dcterms:W3CDTF">2021-10-24T17:29:19Z</dcterms:created>
  <dcterms:modified xsi:type="dcterms:W3CDTF">2021-10-24T17:58:48Z</dcterms:modified>
</cp:coreProperties>
</file>