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83" r:id="rId5"/>
    <p:sldId id="287" r:id="rId6"/>
    <p:sldId id="294" r:id="rId7"/>
    <p:sldId id="272" r:id="rId8"/>
    <p:sldId id="288" r:id="rId9"/>
    <p:sldId id="263" r:id="rId10"/>
    <p:sldId id="284" r:id="rId11"/>
    <p:sldId id="285" r:id="rId12"/>
    <p:sldId id="292" r:id="rId13"/>
    <p:sldId id="291" r:id="rId14"/>
    <p:sldId id="264" r:id="rId15"/>
    <p:sldId id="290" r:id="rId16"/>
    <p:sldId id="289" r:id="rId17"/>
    <p:sldId id="282" r:id="rId18"/>
    <p:sldId id="293" r:id="rId19"/>
    <p:sldId id="268" r:id="rId20"/>
    <p:sldId id="271" r:id="rId21"/>
    <p:sldId id="29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82" d="100"/>
          <a:sy n="82" d="100"/>
        </p:scale>
        <p:origin x="157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40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1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64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6DAE-365E-4694-BA6D-0FD96803DA6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8EC7-F2C0-4CF9-9993-6645B62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32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6DAE-365E-4694-BA6D-0FD96803DA6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8EC7-F2C0-4CF9-9993-6645B62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36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6DAE-365E-4694-BA6D-0FD96803DA6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8EC7-F2C0-4CF9-9993-6645B62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48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6DAE-365E-4694-BA6D-0FD96803DA6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8EC7-F2C0-4CF9-9993-6645B62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48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6DAE-365E-4694-BA6D-0FD96803DA6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8EC7-F2C0-4CF9-9993-6645B62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84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6DAE-365E-4694-BA6D-0FD96803DA6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8EC7-F2C0-4CF9-9993-6645B62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44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6DAE-365E-4694-BA6D-0FD96803DA6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8EC7-F2C0-4CF9-9993-6645B62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95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6DAE-365E-4694-BA6D-0FD96803DA6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8EC7-F2C0-4CF9-9993-6645B62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7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09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6DAE-365E-4694-BA6D-0FD96803DA6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8EC7-F2C0-4CF9-9993-6645B62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60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6DAE-365E-4694-BA6D-0FD96803DA6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8EC7-F2C0-4CF9-9993-6645B62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75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6DAE-365E-4694-BA6D-0FD96803DA6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8EC7-F2C0-4CF9-9993-6645B62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00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41AE7-1BC7-40E0-921D-C53C5708A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144DF0-3120-4D0E-B7C6-B8FC61FF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39D79-927C-4E01-8BAB-C0EFEEB5D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FF33-7A42-4FC0-A83F-4423DD0680F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CDC94-DFED-4114-B323-47D908D5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D6F22-F928-46FD-91C7-C47B9EBC9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BA13-9D7E-4F34-9E26-FBB67089D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54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5AACD-BCAD-41A0-8B0B-59A3371E8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4C938-0D1C-4A06-BB30-BFA188127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F3755-34E6-4CA3-A528-142DE5A5D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FF33-7A42-4FC0-A83F-4423DD0680F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CAB03-4DA5-4DB3-9CD7-AD2E4BD7E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C93C8-169A-4EE9-9401-4AA115B7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BA13-9D7E-4F34-9E26-FBB67089D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48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AAC31-5CF9-400D-A075-B147C5405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3B53E-5A0F-4D2D-BBC6-E00C13E23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69662-7A91-4D49-AA0C-0D61A75C8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FF33-7A42-4FC0-A83F-4423DD0680F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7CAEB-AEC5-4CF7-BE28-881421F8C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2A8C9-0C30-4F93-BC82-A601023A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BA13-9D7E-4F34-9E26-FBB67089D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48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81F9E-8997-4A72-B14E-A5162F9EB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10542-CB92-4BF7-967F-2202C4DB0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0E056-D13A-4F25-95C2-1083E910B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8DD7E-E690-435B-8C17-3C491B9AF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FF33-7A42-4FC0-A83F-4423DD0680F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A64E9-11E4-4C60-9929-83D693FF2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23D26-E2C0-4237-A0E1-55D970BF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BA13-9D7E-4F34-9E26-FBB67089D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599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5A14B-CFC6-4188-9FE3-332F61A2E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B4C93-ADE3-4A69-BAF8-452A596EE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12006-F4C4-44D5-8544-5DA893D04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172F4-4015-4BB8-BDCC-64F6BE857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D4B823-5DE2-45D1-B110-386CEA46A9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5C0BD4-7E36-4681-8B27-00FBAB8DA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FF33-7A42-4FC0-A83F-4423DD0680F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9067DE-E1B0-40D3-B474-AB5C778EA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0A0FE5-C2A9-483C-B7C9-CB16CBD18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BA13-9D7E-4F34-9E26-FBB67089D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021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56E5-9A75-4B1F-905F-4A5F7603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F7594B-DE54-4BFA-9305-36EB253E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FF33-7A42-4FC0-A83F-4423DD0680F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2A7F4-7F27-47CD-BF84-46548CFA4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922CF-2359-4258-88C1-1E78DB66F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BA13-9D7E-4F34-9E26-FBB67089D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03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A50E4B-46C2-4AE7-B533-68B3BF72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FF33-7A42-4FC0-A83F-4423DD0680F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044FC-61D1-4E1B-A65A-9DC15EC3D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34A34-2A88-4CB4-8133-949AF84C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BA13-9D7E-4F34-9E26-FBB67089D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4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755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22F9F-17A2-465D-BA06-0BF0B0ACD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930C7-D7C9-4595-BCF1-1EC8FA28C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5FB04-9036-4A45-95E3-A3484422E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9D984-7E87-4BE9-8E6D-0A0C952CE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FF33-7A42-4FC0-A83F-4423DD0680F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7FDD8-BAA6-4B7A-86B4-EB86B758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0A1A5-24FF-489E-B010-6BB8192BE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BA13-9D7E-4F34-9E26-FBB67089D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373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97F2B-747E-45F5-8F72-AAED35118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4F6FAB-C5D2-4110-B09C-349C7E4B5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5AE7F-4C89-4F8C-87A2-9C41AB667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10E8D-63F4-4BD6-9D3A-EFEE662A8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FF33-7A42-4FC0-A83F-4423DD0680F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90A32-4E42-4682-A130-0F8305556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FAEB1-6128-44BC-A746-310127AC5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BA13-9D7E-4F34-9E26-FBB67089D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27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825BD-AD7B-4A1B-B28F-B76A4CA29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781E8-DB95-4D29-83DC-1AA9CBF2A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B5BB7-5C7F-43A3-A715-3C19D1170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FF33-7A42-4FC0-A83F-4423DD0680F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193AD-1A6E-4561-8796-224CB3BBB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A7100-22A1-44AB-AB3B-EB3C1A0C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BA13-9D7E-4F34-9E26-FBB67089D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55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748FC-FC92-4D11-950C-D353B796FA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9141AA-3A46-4A1B-8F33-E694BC105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1DAA3-E9BA-4EB0-B67E-08047C0A5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FF33-7A42-4FC0-A83F-4423DD0680F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82415-FA7B-4448-89D9-0A3C1F28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7DAF9-4139-4324-B2F2-681E97E83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BA13-9D7E-4F34-9E26-FBB67089D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8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3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6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2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67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18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67DBE-3A05-4E64-8FBF-47AA961C945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5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36DAE-365E-4694-BA6D-0FD96803DA6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B8EC7-F2C0-4CF9-9993-6645B62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0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7FF71-A2F4-4E10-A2D7-982A51E31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15BCD-B113-42FA-81E9-5ED247287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83F51-0AEB-4E06-A08A-2A2AABFA6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0FF33-7A42-4FC0-A83F-4423DD0680FE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C0F17-158F-4A91-828C-02CDC08D5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EE85F-5CF3-47D1-9ED5-9A43A70F6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9BA13-9D7E-4F34-9E26-FBB67089D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4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6745"/>
            <a:ext cx="9753600" cy="7772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2685365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 QUEN VỚI TOÁN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331696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( 4 -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Lê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Thu Lan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00300" y="500234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5486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7030A0"/>
                </a:solidFill>
              </a:rPr>
              <a:t>Năm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học</a:t>
            </a:r>
            <a:r>
              <a:rPr lang="en-US" dirty="0">
                <a:solidFill>
                  <a:srgbClr val="7030A0"/>
                </a:solidFill>
              </a:rPr>
              <a:t> 2021 - 2022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C78CAE-B420-48AE-AE50-B199FA460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84768"/>
            <a:ext cx="1200597" cy="120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54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09F981FE-0DDB-4E8D-B97B-C285548A2767}"/>
              </a:ext>
            </a:extLst>
          </p:cNvPr>
          <p:cNvSpPr/>
          <p:nvPr/>
        </p:nvSpPr>
        <p:spPr>
          <a:xfrm>
            <a:off x="1371600" y="1295400"/>
            <a:ext cx="4953002" cy="3581400"/>
          </a:xfrm>
          <a:prstGeom prst="triangle">
            <a:avLst>
              <a:gd name="adj" fmla="val 4967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3794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4375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6972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43CF2E-B5FA-45F7-A469-8F0DB4E1EC74}"/>
              </a:ext>
            </a:extLst>
          </p:cNvPr>
          <p:cNvSpPr/>
          <p:nvPr/>
        </p:nvSpPr>
        <p:spPr>
          <a:xfrm>
            <a:off x="1905000" y="1371600"/>
            <a:ext cx="5334000" cy="304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761245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6972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43CF2E-B5FA-45F7-A469-8F0DB4E1EC74}"/>
              </a:ext>
            </a:extLst>
          </p:cNvPr>
          <p:cNvSpPr/>
          <p:nvPr/>
        </p:nvSpPr>
        <p:spPr>
          <a:xfrm>
            <a:off x="1905000" y="1371600"/>
            <a:ext cx="5334000" cy="304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53174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608"/>
            <a:ext cx="9144000" cy="6972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43CF2E-B5FA-45F7-A469-8F0DB4E1EC74}"/>
              </a:ext>
            </a:extLst>
          </p:cNvPr>
          <p:cNvSpPr/>
          <p:nvPr/>
        </p:nvSpPr>
        <p:spPr>
          <a:xfrm>
            <a:off x="1600200" y="1404425"/>
            <a:ext cx="5334000" cy="304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94535F3-3B86-40FA-B6AB-2A2A7059DB4A}"/>
              </a:ext>
            </a:extLst>
          </p:cNvPr>
          <p:cNvSpPr/>
          <p:nvPr/>
        </p:nvSpPr>
        <p:spPr>
          <a:xfrm>
            <a:off x="1905000" y="12192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C636F8-1B05-48A1-B2F0-0997EDF518FF}"/>
              </a:ext>
            </a:extLst>
          </p:cNvPr>
          <p:cNvSpPr txBox="1"/>
          <p:nvPr/>
        </p:nvSpPr>
        <p:spPr>
          <a:xfrm flipH="1">
            <a:off x="4114800" y="486957"/>
            <a:ext cx="670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151F58-C490-467C-8992-65CBA1AA8E0E}"/>
              </a:ext>
            </a:extLst>
          </p:cNvPr>
          <p:cNvSpPr txBox="1"/>
          <p:nvPr/>
        </p:nvSpPr>
        <p:spPr>
          <a:xfrm flipH="1">
            <a:off x="929638" y="2419212"/>
            <a:ext cx="670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5669E2-562A-4EB3-8C10-2E3C30A1D0B7}"/>
              </a:ext>
            </a:extLst>
          </p:cNvPr>
          <p:cNvSpPr txBox="1"/>
          <p:nvPr/>
        </p:nvSpPr>
        <p:spPr>
          <a:xfrm flipH="1">
            <a:off x="4035083" y="4448545"/>
            <a:ext cx="670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D7DF4D-B1C3-4605-AAA7-C646A5E3A3CB}"/>
              </a:ext>
            </a:extLst>
          </p:cNvPr>
          <p:cNvSpPr txBox="1"/>
          <p:nvPr/>
        </p:nvSpPr>
        <p:spPr>
          <a:xfrm flipH="1">
            <a:off x="7269481" y="2466760"/>
            <a:ext cx="670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761950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166 0.01111 L -0.04167 0.01111 L -0.04167 0.45555 L 0.54166 0.45555 L 0.54166 0.01111 Z " pathEditMode="relative" rAng="0" ptsTypes="AAAAA">
                                      <p:cBhvr>
                                        <p:cTn id="6" dur="7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22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1"/>
            <a:ext cx="9525000" cy="72628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43CF2E-B5FA-45F7-A469-8F0DB4E1EC74}"/>
              </a:ext>
            </a:extLst>
          </p:cNvPr>
          <p:cNvSpPr/>
          <p:nvPr/>
        </p:nvSpPr>
        <p:spPr>
          <a:xfrm>
            <a:off x="609600" y="1371600"/>
            <a:ext cx="5334000" cy="304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401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25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1633866" y="97998"/>
            <a:ext cx="5542393" cy="1295400"/>
          </a:xfrm>
          <a:prstGeom prst="cloud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DFFBB7-414C-4A8B-8D31-59FE4040B21C}"/>
              </a:ext>
            </a:extLst>
          </p:cNvPr>
          <p:cNvGrpSpPr/>
          <p:nvPr/>
        </p:nvGrpSpPr>
        <p:grpSpPr>
          <a:xfrm>
            <a:off x="342727" y="3270423"/>
            <a:ext cx="8753848" cy="826531"/>
            <a:chOff x="342727" y="3270423"/>
            <a:chExt cx="8753848" cy="826531"/>
          </a:xfrm>
        </p:grpSpPr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30B9C69B-5ADD-4584-946B-D9A526274917}"/>
                </a:ext>
              </a:extLst>
            </p:cNvPr>
            <p:cNvSpPr/>
            <p:nvPr/>
          </p:nvSpPr>
          <p:spPr>
            <a:xfrm>
              <a:off x="342727" y="3270423"/>
              <a:ext cx="800185" cy="685800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DD92B4-52F7-4784-AF9A-10DE675AECEA}"/>
                </a:ext>
              </a:extLst>
            </p:cNvPr>
            <p:cNvSpPr/>
            <p:nvPr/>
          </p:nvSpPr>
          <p:spPr>
            <a:xfrm>
              <a:off x="1324175" y="3366607"/>
              <a:ext cx="7772400" cy="73034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ường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thẳng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lăn</a:t>
              </a:r>
              <a:r>
                <a: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ược</a:t>
              </a:r>
              <a:endPara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15777A4-D26A-443B-B491-CE3F44161447}"/>
              </a:ext>
            </a:extLst>
          </p:cNvPr>
          <p:cNvGrpSpPr/>
          <p:nvPr/>
        </p:nvGrpSpPr>
        <p:grpSpPr>
          <a:xfrm>
            <a:off x="330678" y="2209868"/>
            <a:ext cx="8356122" cy="1022342"/>
            <a:chOff x="330678" y="2209868"/>
            <a:chExt cx="7951122" cy="1022342"/>
          </a:xfrm>
        </p:grpSpPr>
        <p:sp>
          <p:nvSpPr>
            <p:cNvPr id="3" name="Star: 5 Points 2">
              <a:extLst>
                <a:ext uri="{FF2B5EF4-FFF2-40B4-BE49-F238E27FC236}">
                  <a16:creationId xmlns:a16="http://schemas.microsoft.com/office/drawing/2014/main" id="{CE4DEE97-ED03-4D13-AA3B-F9BB7C7BF6EC}"/>
                </a:ext>
              </a:extLst>
            </p:cNvPr>
            <p:cNvSpPr/>
            <p:nvPr/>
          </p:nvSpPr>
          <p:spPr>
            <a:xfrm>
              <a:off x="330678" y="2209868"/>
              <a:ext cx="800185" cy="6858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5FBCFE-5BAE-4D34-BB90-9CCFAEDDB85F}"/>
                </a:ext>
              </a:extLst>
            </p:cNvPr>
            <p:cNvSpPr/>
            <p:nvPr/>
          </p:nvSpPr>
          <p:spPr>
            <a:xfrm>
              <a:off x="1576200" y="2255655"/>
              <a:ext cx="6484334" cy="83820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062C56-0EA4-48C1-BD02-25A57CA1F516}"/>
                </a:ext>
              </a:extLst>
            </p:cNvPr>
            <p:cNvSpPr txBox="1"/>
            <p:nvPr/>
          </p:nvSpPr>
          <p:spPr>
            <a:xfrm>
              <a:off x="1576200" y="2401213"/>
              <a:ext cx="6705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ường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cong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421F8E-B565-4898-8C13-7AC91C25F2E0}"/>
              </a:ext>
            </a:extLst>
          </p:cNvPr>
          <p:cNvGrpSpPr/>
          <p:nvPr/>
        </p:nvGrpSpPr>
        <p:grpSpPr>
          <a:xfrm>
            <a:off x="342727" y="4330978"/>
            <a:ext cx="8463556" cy="871507"/>
            <a:chOff x="342727" y="4330978"/>
            <a:chExt cx="7687908" cy="871507"/>
          </a:xfrm>
        </p:grpSpPr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71AD69A8-B05C-4CEF-BE47-DD81BD34DF3B}"/>
                </a:ext>
              </a:extLst>
            </p:cNvPr>
            <p:cNvSpPr/>
            <p:nvPr/>
          </p:nvSpPr>
          <p:spPr>
            <a:xfrm>
              <a:off x="342727" y="4330978"/>
              <a:ext cx="800185" cy="8382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3A1C81-C515-46EB-8742-F5F8068B2CC4}"/>
                </a:ext>
              </a:extLst>
            </p:cNvPr>
            <p:cNvSpPr/>
            <p:nvPr/>
          </p:nvSpPr>
          <p:spPr>
            <a:xfrm>
              <a:off x="1485639" y="4364285"/>
              <a:ext cx="6544996" cy="838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E26D89F-FF09-4D97-A912-8184E894631D}"/>
                </a:ext>
              </a:extLst>
            </p:cNvPr>
            <p:cNvSpPr txBox="1"/>
            <p:nvPr/>
          </p:nvSpPr>
          <p:spPr>
            <a:xfrm>
              <a:off x="1515539" y="4600683"/>
              <a:ext cx="5386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tam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lăn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ược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427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1468007" y="263454"/>
            <a:ext cx="6096000" cy="1143000"/>
          </a:xfrm>
          <a:prstGeom prst="cloud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tam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DFFBB7-414C-4A8B-8D31-59FE4040B21C}"/>
              </a:ext>
            </a:extLst>
          </p:cNvPr>
          <p:cNvGrpSpPr/>
          <p:nvPr/>
        </p:nvGrpSpPr>
        <p:grpSpPr>
          <a:xfrm>
            <a:off x="342727" y="3270423"/>
            <a:ext cx="8753848" cy="826531"/>
            <a:chOff x="342727" y="3270423"/>
            <a:chExt cx="8753848" cy="826531"/>
          </a:xfrm>
        </p:grpSpPr>
        <p:sp>
          <p:nvSpPr>
            <p:cNvPr id="10" name="Star: 5 Points 9">
              <a:extLst>
                <a:ext uri="{FF2B5EF4-FFF2-40B4-BE49-F238E27FC236}">
                  <a16:creationId xmlns:a16="http://schemas.microsoft.com/office/drawing/2014/main" id="{30B9C69B-5ADD-4584-946B-D9A526274917}"/>
                </a:ext>
              </a:extLst>
            </p:cNvPr>
            <p:cNvSpPr/>
            <p:nvPr/>
          </p:nvSpPr>
          <p:spPr>
            <a:xfrm>
              <a:off x="342727" y="3270423"/>
              <a:ext cx="800185" cy="685800"/>
            </a:xfrm>
            <a:prstGeom prst="star5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DD92B4-52F7-4784-AF9A-10DE675AECEA}"/>
                </a:ext>
              </a:extLst>
            </p:cNvPr>
            <p:cNvSpPr/>
            <p:nvPr/>
          </p:nvSpPr>
          <p:spPr>
            <a:xfrm>
              <a:off x="1324175" y="3366607"/>
              <a:ext cx="7772400" cy="73034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tam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cạnh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chữ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15777A4-D26A-443B-B491-CE3F44161447}"/>
              </a:ext>
            </a:extLst>
          </p:cNvPr>
          <p:cNvGrpSpPr/>
          <p:nvPr/>
        </p:nvGrpSpPr>
        <p:grpSpPr>
          <a:xfrm>
            <a:off x="330678" y="2209868"/>
            <a:ext cx="7951122" cy="883987"/>
            <a:chOff x="330678" y="2209868"/>
            <a:chExt cx="7951122" cy="883987"/>
          </a:xfrm>
        </p:grpSpPr>
        <p:sp>
          <p:nvSpPr>
            <p:cNvPr id="3" name="Star: 5 Points 2">
              <a:extLst>
                <a:ext uri="{FF2B5EF4-FFF2-40B4-BE49-F238E27FC236}">
                  <a16:creationId xmlns:a16="http://schemas.microsoft.com/office/drawing/2014/main" id="{CE4DEE97-ED03-4D13-AA3B-F9BB7C7BF6EC}"/>
                </a:ext>
              </a:extLst>
            </p:cNvPr>
            <p:cNvSpPr/>
            <p:nvPr/>
          </p:nvSpPr>
          <p:spPr>
            <a:xfrm>
              <a:off x="330678" y="2209868"/>
              <a:ext cx="800185" cy="6858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5FBCFE-5BAE-4D34-BB90-9CCFAEDDB85F}"/>
                </a:ext>
              </a:extLst>
            </p:cNvPr>
            <p:cNvSpPr/>
            <p:nvPr/>
          </p:nvSpPr>
          <p:spPr>
            <a:xfrm>
              <a:off x="1576200" y="2255655"/>
              <a:ext cx="6484334" cy="838200"/>
            </a:xfrm>
            <a:prstGeom prst="rect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1062C56-0EA4-48C1-BD02-25A57CA1F516}"/>
                </a:ext>
              </a:extLst>
            </p:cNvPr>
            <p:cNvSpPr txBox="1"/>
            <p:nvPr/>
          </p:nvSpPr>
          <p:spPr>
            <a:xfrm>
              <a:off x="1576200" y="2401213"/>
              <a:ext cx="6705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tam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cạnh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,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chữ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nhật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có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4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cạnh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3421F8E-B565-4898-8C13-7AC91C25F2E0}"/>
              </a:ext>
            </a:extLst>
          </p:cNvPr>
          <p:cNvGrpSpPr/>
          <p:nvPr/>
        </p:nvGrpSpPr>
        <p:grpSpPr>
          <a:xfrm>
            <a:off x="342727" y="4330978"/>
            <a:ext cx="8648872" cy="871507"/>
            <a:chOff x="342727" y="4330978"/>
            <a:chExt cx="8073458" cy="871507"/>
          </a:xfrm>
        </p:grpSpPr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71AD69A8-B05C-4CEF-BE47-DD81BD34DF3B}"/>
                </a:ext>
              </a:extLst>
            </p:cNvPr>
            <p:cNvSpPr/>
            <p:nvPr/>
          </p:nvSpPr>
          <p:spPr>
            <a:xfrm>
              <a:off x="342727" y="4330978"/>
              <a:ext cx="800185" cy="838200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F3A1C81-C515-46EB-8742-F5F8068B2CC4}"/>
                </a:ext>
              </a:extLst>
            </p:cNvPr>
            <p:cNvSpPr/>
            <p:nvPr/>
          </p:nvSpPr>
          <p:spPr>
            <a:xfrm>
              <a:off x="1485638" y="4364285"/>
              <a:ext cx="6930547" cy="838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E26D89F-FF09-4D97-A912-8184E894631D}"/>
                </a:ext>
              </a:extLst>
            </p:cNvPr>
            <p:cNvSpPr txBox="1"/>
            <p:nvPr/>
          </p:nvSpPr>
          <p:spPr>
            <a:xfrm>
              <a:off x="1515538" y="4600683"/>
              <a:ext cx="69006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tam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lăn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đ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ươ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c,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không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lăn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đ</a:t>
              </a: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ược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744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152400" y="0"/>
            <a:ext cx="8991600" cy="101484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488" y="1315817"/>
            <a:ext cx="1569752" cy="15919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AAAB31-DCD0-44A0-A314-B96A314E3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951" y="4998593"/>
            <a:ext cx="2617327" cy="1303764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FB8EACAF-C9F1-4C67-9693-03BE7F5B8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 t="23042" r="9683" b="24143"/>
          <a:stretch/>
        </p:blipFill>
        <p:spPr bwMode="auto">
          <a:xfrm>
            <a:off x="5958361" y="1655206"/>
            <a:ext cx="1847248" cy="125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D2C717-CCAD-4841-AFF5-0C0CA9AEE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010" y="4529098"/>
            <a:ext cx="1969627" cy="18473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5214EA-D74C-417A-A6BA-D67D0F5321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196515"/>
            <a:ext cx="2057400" cy="11913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0A3BB6-FF41-4156-A0EF-F64BD81869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799" y="4998593"/>
            <a:ext cx="920576" cy="9083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EF717F-EA05-4EF6-8C74-9E89DA6A21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4067" y="1209249"/>
            <a:ext cx="920576" cy="9083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9B7F42-2BD7-445E-B7AA-904FD09D2D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9783" y="3350188"/>
            <a:ext cx="957155" cy="8839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F3859D-A155-4240-8376-CC261C93DB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9123" y="1574024"/>
            <a:ext cx="957155" cy="8839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4112CB-3D17-4822-BC8A-F7F070626C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5609" y="5173788"/>
            <a:ext cx="957155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2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275143" y="76202"/>
            <a:ext cx="8487857" cy="990598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894" y="962093"/>
            <a:ext cx="2667000" cy="2530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05" y="3629786"/>
            <a:ext cx="2998467" cy="2990850"/>
          </a:xfrm>
          <a:prstGeom prst="rect">
            <a:avLst/>
          </a:prstGeom>
        </p:spPr>
      </p:pic>
      <p:pic>
        <p:nvPicPr>
          <p:cNvPr id="2050" name="Picture 2" descr="Dong ho treo tuong - Exactly U90 Đỏ">
            <a:extLst>
              <a:ext uri="{FF2B5EF4-FFF2-40B4-BE49-F238E27FC236}">
                <a16:creationId xmlns:a16="http://schemas.microsoft.com/office/drawing/2014/main" id="{E080DEE7-BD4C-4424-A620-BE947876B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29" y="1226370"/>
            <a:ext cx="1956857" cy="200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DDDDCE-BE32-4A58-AEDB-C119D7F50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2569" y="2313221"/>
            <a:ext cx="1698862" cy="22315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690832-7041-495C-905A-A0F89E877E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4288522"/>
            <a:ext cx="1978506" cy="21433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5BA3E6-0182-4F4B-A649-3F0D5FDDFA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57" y="4724401"/>
            <a:ext cx="916393" cy="90722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F6559B4-69F7-417A-9EEB-5AAEE7A29B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01" y="2934518"/>
            <a:ext cx="916393" cy="9072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7F163E-F99E-4654-BD49-4F3347A986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386" y="1889288"/>
            <a:ext cx="957361" cy="882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1DDFF38-C50B-453E-B79D-6CDD2AA3D9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173" y="1354661"/>
            <a:ext cx="957361" cy="882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F8A5057-3E18-4BAA-B987-D81B7D5626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75" y="4919212"/>
            <a:ext cx="957361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4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87CC18-55E1-4615-A469-53ED7720C17C}"/>
              </a:ext>
            </a:extLst>
          </p:cNvPr>
          <p:cNvCxnSpPr/>
          <p:nvPr/>
        </p:nvCxnSpPr>
        <p:spPr>
          <a:xfrm>
            <a:off x="0" y="3883343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3591DA-7D94-483B-A7B6-6C02A1AE60E2}"/>
              </a:ext>
            </a:extLst>
          </p:cNvPr>
          <p:cNvCxnSpPr>
            <a:cxnSpLocks/>
          </p:cNvCxnSpPr>
          <p:nvPr/>
        </p:nvCxnSpPr>
        <p:spPr>
          <a:xfrm flipV="1">
            <a:off x="4183380" y="76200"/>
            <a:ext cx="83820" cy="3788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50CA9095-77C5-48E6-819E-0213D15B25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r="24922"/>
          <a:stretch/>
        </p:blipFill>
        <p:spPr>
          <a:xfrm>
            <a:off x="178483" y="4260984"/>
            <a:ext cx="478099" cy="8529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36393B7-0DB8-4536-B09A-97627C4640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1" y="4363754"/>
            <a:ext cx="623358" cy="9424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77B21DA-1867-4F9F-96D3-2F67B823DB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" t="16608" b="9927"/>
          <a:stretch/>
        </p:blipFill>
        <p:spPr>
          <a:xfrm>
            <a:off x="3711673" y="4394651"/>
            <a:ext cx="1844985" cy="8806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2990CB3-8901-4252-8936-1725EB8147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8" t="13225" r="21624" b="13079"/>
          <a:stretch/>
        </p:blipFill>
        <p:spPr>
          <a:xfrm>
            <a:off x="5488741" y="4290446"/>
            <a:ext cx="823945" cy="10890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50A2B6-09DA-4A9B-8137-C40ECFFDCD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6" r="14686" b="14733"/>
          <a:stretch/>
        </p:blipFill>
        <p:spPr>
          <a:xfrm>
            <a:off x="1969781" y="4231441"/>
            <a:ext cx="772304" cy="12070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D281D73-616F-4F67-BA83-24BD5EC1D5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77" y="3893731"/>
            <a:ext cx="1173430" cy="11804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2A52AE5-3B60-4386-8382-42CBA1F4A7A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1" b="16223"/>
          <a:stretch/>
        </p:blipFill>
        <p:spPr>
          <a:xfrm>
            <a:off x="6503003" y="4656534"/>
            <a:ext cx="1215737" cy="83539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9" y="5810018"/>
            <a:ext cx="718193" cy="9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758" y="4182104"/>
            <a:ext cx="953807" cy="114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 t="23042" r="9683" b="24143"/>
          <a:stretch/>
        </p:blipFill>
        <p:spPr bwMode="auto">
          <a:xfrm>
            <a:off x="2386426" y="5640781"/>
            <a:ext cx="1222170" cy="82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091" y="5867213"/>
            <a:ext cx="1147172" cy="76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900713" y="209543"/>
            <a:ext cx="2103156" cy="468371"/>
            <a:chOff x="8224362" y="89589"/>
            <a:chExt cx="2804208" cy="62449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EF70A7-8A7D-4C4F-BB14-913C0F837E0A}"/>
                </a:ext>
              </a:extLst>
            </p:cNvPr>
            <p:cNvSpPr txBox="1"/>
            <p:nvPr/>
          </p:nvSpPr>
          <p:spPr>
            <a:xfrm>
              <a:off x="8224362" y="217170"/>
              <a:ext cx="246334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350" dirty="0" err="1">
                  <a:solidFill>
                    <a:prstClr val="black"/>
                  </a:solidFill>
                  <a:latin typeface="Calibri"/>
                </a:rPr>
                <a:t>Hình</a:t>
              </a: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 tam </a:t>
              </a:r>
              <a:r>
                <a:rPr lang="en-US" sz="1350" dirty="0" err="1">
                  <a:solidFill>
                    <a:prstClr val="black"/>
                  </a:solidFill>
                  <a:latin typeface="Calibri"/>
                </a:rPr>
                <a:t>giác</a:t>
              </a:r>
              <a:endParaRPr lang="en-US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9968697" y="89589"/>
              <a:ext cx="1059873" cy="624494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31145" y="282147"/>
            <a:ext cx="2471997" cy="468371"/>
            <a:chOff x="1577340" y="89590"/>
            <a:chExt cx="3295996" cy="62449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D76A20-E04C-42ED-A38E-468961125793}"/>
                </a:ext>
              </a:extLst>
            </p:cNvPr>
            <p:cNvSpPr txBox="1"/>
            <p:nvPr/>
          </p:nvSpPr>
          <p:spPr>
            <a:xfrm>
              <a:off x="1577340" y="217170"/>
              <a:ext cx="187244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350" dirty="0" err="1">
                  <a:solidFill>
                    <a:prstClr val="black"/>
                  </a:solidFill>
                  <a:latin typeface="Calibri"/>
                </a:rPr>
                <a:t>Hình</a:t>
              </a: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1350" dirty="0" err="1">
                  <a:solidFill>
                    <a:prstClr val="black"/>
                  </a:solidFill>
                  <a:latin typeface="Calibri"/>
                </a:rPr>
                <a:t>chữ</a:t>
              </a: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1350" dirty="0" err="1">
                  <a:solidFill>
                    <a:prstClr val="black"/>
                  </a:solidFill>
                  <a:latin typeface="Calibri"/>
                </a:rPr>
                <a:t>nhật</a:t>
              </a:r>
              <a:endParaRPr lang="en-US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364075" y="89590"/>
              <a:ext cx="1509261" cy="6244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00" y="5665315"/>
            <a:ext cx="927449" cy="8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45" y="5743096"/>
            <a:ext cx="880941" cy="83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488" y="5624543"/>
            <a:ext cx="873919" cy="95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393" y="5570034"/>
            <a:ext cx="978694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338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BC9CEA-199F-40AF-9702-CABF74944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7"/>
            <a:ext cx="9144000" cy="6856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338FF0-9479-4B9C-B9EF-8F17241CFD87}"/>
              </a:ext>
            </a:extLst>
          </p:cNvPr>
          <p:cNvSpPr txBox="1"/>
          <p:nvPr/>
        </p:nvSpPr>
        <p:spPr>
          <a:xfrm>
            <a:off x="2133600" y="7620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Hát</a:t>
            </a:r>
            <a:r>
              <a:rPr lang="en-US" sz="3200" dirty="0"/>
              <a:t>: </a:t>
            </a:r>
            <a:r>
              <a:rPr lang="en-US" sz="3200" dirty="0" err="1"/>
              <a:t>Cháu</a:t>
            </a:r>
            <a:r>
              <a:rPr lang="en-US" sz="3200" dirty="0"/>
              <a:t> </a:t>
            </a:r>
            <a:r>
              <a:rPr lang="en-US" sz="3200" dirty="0" err="1"/>
              <a:t>yêu</a:t>
            </a:r>
            <a:r>
              <a:rPr lang="en-US" sz="3200" dirty="0"/>
              <a:t> </a:t>
            </a:r>
            <a:r>
              <a:rPr lang="en-US" sz="3200" dirty="0" err="1"/>
              <a:t>cô</a:t>
            </a:r>
            <a:r>
              <a:rPr lang="en-US" sz="3200" dirty="0"/>
              <a:t> </a:t>
            </a:r>
            <a:r>
              <a:rPr lang="en-US" sz="3200" dirty="0" err="1"/>
              <a:t>chú</a:t>
            </a:r>
            <a:r>
              <a:rPr lang="en-US" sz="3200" dirty="0"/>
              <a:t> </a:t>
            </a:r>
            <a:r>
              <a:rPr lang="en-US" sz="3200" dirty="0" err="1"/>
              <a:t>nhân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5254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399" y="838200"/>
            <a:ext cx="7848601" cy="156966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399" y="2687598"/>
            <a:ext cx="8229600" cy="110799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255775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BC9CEA-199F-40AF-9702-CABF74944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7"/>
            <a:ext cx="9144000" cy="6856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338FF0-9479-4B9C-B9EF-8F17241CFD87}"/>
              </a:ext>
            </a:extLst>
          </p:cNvPr>
          <p:cNvSpPr txBox="1"/>
          <p:nvPr/>
        </p:nvSpPr>
        <p:spPr>
          <a:xfrm>
            <a:off x="381000" y="7620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107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614" y="1341238"/>
            <a:ext cx="3982640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928" y="2803905"/>
            <a:ext cx="3781425" cy="212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518" y="3315872"/>
            <a:ext cx="79533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39" y="3508937"/>
            <a:ext cx="640556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5" y="3477358"/>
            <a:ext cx="640556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5760132" y="1589411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86191" y="2051376"/>
            <a:ext cx="0" cy="740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354198" y="1970839"/>
            <a:ext cx="378042" cy="462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434318" y="998730"/>
            <a:ext cx="37804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434318" y="1970838"/>
            <a:ext cx="270030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032"/>
          <p:cNvCxnSpPr/>
          <p:nvPr/>
        </p:nvCxnSpPr>
        <p:spPr>
          <a:xfrm>
            <a:off x="7569334" y="1700808"/>
            <a:ext cx="513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68" y="1153119"/>
            <a:ext cx="919163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 flipV="1">
            <a:off x="6192180" y="998730"/>
            <a:ext cx="540060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125449" y="857250"/>
            <a:ext cx="0" cy="249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58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399" y="1434287"/>
            <a:ext cx="2538282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96" y="2077900"/>
            <a:ext cx="2214749" cy="116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529" y="2385186"/>
            <a:ext cx="482296" cy="43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756" y="2385186"/>
            <a:ext cx="482296" cy="43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917" y="2279878"/>
            <a:ext cx="557306" cy="96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003160" y="1380633"/>
            <a:ext cx="405045" cy="1714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749038" y="938363"/>
            <a:ext cx="0" cy="39312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652120" y="1877029"/>
            <a:ext cx="756084" cy="10801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749038" y="2115813"/>
            <a:ext cx="0" cy="6074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141201" y="1723647"/>
            <a:ext cx="6738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856296" y="1149392"/>
            <a:ext cx="756084" cy="50491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73" name="Straight Connector 3072"/>
          <p:cNvCxnSpPr/>
          <p:nvPr/>
        </p:nvCxnSpPr>
        <p:spPr>
          <a:xfrm flipH="1">
            <a:off x="6205681" y="1953765"/>
            <a:ext cx="337538" cy="4031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83" name="Straight Connector 3082"/>
          <p:cNvCxnSpPr/>
          <p:nvPr/>
        </p:nvCxnSpPr>
        <p:spPr>
          <a:xfrm>
            <a:off x="6952180" y="1938952"/>
            <a:ext cx="378042" cy="41800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8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9" y="3815945"/>
            <a:ext cx="1530842" cy="62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604" y="3795707"/>
            <a:ext cx="1166273" cy="6467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26" y="3802639"/>
            <a:ext cx="691593" cy="62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810" y="3530481"/>
            <a:ext cx="558403" cy="96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503216" y="3559052"/>
            <a:ext cx="897929" cy="9120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176" y="1310301"/>
            <a:ext cx="919163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53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BC9CEA-199F-40AF-9702-CABF74944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7"/>
            <a:ext cx="9144000" cy="6856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338FF0-9479-4B9C-B9EF-8F17241CFD87}"/>
              </a:ext>
            </a:extLst>
          </p:cNvPr>
          <p:cNvSpPr txBox="1"/>
          <p:nvPr/>
        </p:nvSpPr>
        <p:spPr>
          <a:xfrm>
            <a:off x="381000" y="7620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Calibri"/>
              </a:rPr>
              <a:t>Nhận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tam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giác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–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chữ</a:t>
            </a:r>
            <a:r>
              <a:rPr lang="en-US" sz="3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/>
              </a:rPr>
              <a:t>nhật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823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09F981FE-0DDB-4E8D-B97B-C285548A2767}"/>
              </a:ext>
            </a:extLst>
          </p:cNvPr>
          <p:cNvSpPr/>
          <p:nvPr/>
        </p:nvSpPr>
        <p:spPr>
          <a:xfrm>
            <a:off x="2095499" y="1143000"/>
            <a:ext cx="4953002" cy="3581400"/>
          </a:xfrm>
          <a:prstGeom prst="triangle">
            <a:avLst>
              <a:gd name="adj" fmla="val 4967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664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09F981FE-0DDB-4E8D-B97B-C285548A2767}"/>
              </a:ext>
            </a:extLst>
          </p:cNvPr>
          <p:cNvSpPr/>
          <p:nvPr/>
        </p:nvSpPr>
        <p:spPr>
          <a:xfrm>
            <a:off x="1828800" y="1447800"/>
            <a:ext cx="4953002" cy="3581400"/>
          </a:xfrm>
          <a:prstGeom prst="triangle">
            <a:avLst>
              <a:gd name="adj" fmla="val 4967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418311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09F981FE-0DDB-4E8D-B97B-C285548A2767}"/>
              </a:ext>
            </a:extLst>
          </p:cNvPr>
          <p:cNvSpPr/>
          <p:nvPr/>
        </p:nvSpPr>
        <p:spPr>
          <a:xfrm>
            <a:off x="1981200" y="1219200"/>
            <a:ext cx="4953002" cy="3581400"/>
          </a:xfrm>
          <a:prstGeom prst="triangle">
            <a:avLst>
              <a:gd name="adj" fmla="val 4967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FC432B2-F3FF-4DC6-9991-29387EBF8C84}"/>
              </a:ext>
            </a:extLst>
          </p:cNvPr>
          <p:cNvSpPr/>
          <p:nvPr/>
        </p:nvSpPr>
        <p:spPr>
          <a:xfrm>
            <a:off x="4351606" y="1226234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B2F38D-F240-4BF7-8543-B713A5920D82}"/>
              </a:ext>
            </a:extLst>
          </p:cNvPr>
          <p:cNvSpPr txBox="1"/>
          <p:nvPr/>
        </p:nvSpPr>
        <p:spPr>
          <a:xfrm>
            <a:off x="1981200" y="2514600"/>
            <a:ext cx="76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8E452-774D-4E3C-8A92-22C355130662}"/>
              </a:ext>
            </a:extLst>
          </p:cNvPr>
          <p:cNvSpPr txBox="1"/>
          <p:nvPr/>
        </p:nvSpPr>
        <p:spPr>
          <a:xfrm>
            <a:off x="3810000" y="4892205"/>
            <a:ext cx="76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A0D99-1614-4D1F-9565-72C28453D8AA}"/>
              </a:ext>
            </a:extLst>
          </p:cNvPr>
          <p:cNvSpPr txBox="1"/>
          <p:nvPr/>
        </p:nvSpPr>
        <p:spPr>
          <a:xfrm>
            <a:off x="6377354" y="2287676"/>
            <a:ext cx="76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987528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path" presetSubtype="0" accel="50000" decel="50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0462E-17 -4.81481E-6 L -0.27083 0.51019 L 0.27083 0.51019 L 1.60462E-17 -4.81481E-6 Z " pathEditMode="relative" rAng="0" ptsTypes="AAAA">
                                      <p:cBhvr>
                                        <p:cTn id="6" dur="6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246</Words>
  <Application>Microsoft Office PowerPoint</Application>
  <PresentationFormat>On-screen Show (4:3)</PresentationFormat>
  <Paragraphs>34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80</cp:revision>
  <dcterms:created xsi:type="dcterms:W3CDTF">2021-09-18T14:48:01Z</dcterms:created>
  <dcterms:modified xsi:type="dcterms:W3CDTF">2021-12-03T02:11:37Z</dcterms:modified>
</cp:coreProperties>
</file>