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sldIdLst>
    <p:sldId id="269" r:id="rId2"/>
    <p:sldId id="257" r:id="rId3"/>
    <p:sldId id="263" r:id="rId4"/>
    <p:sldId id="266" r:id="rId5"/>
    <p:sldId id="267" r:id="rId6"/>
    <p:sldId id="264" r:id="rId7"/>
    <p:sldId id="261" r:id="rId8"/>
    <p:sldId id="265" r:id="rId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200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0BDCE21-5901-4034-8412-892B6B10EEB0}" type="datetimeFigureOut">
              <a:rPr lang="en-US"/>
              <a:pPr>
                <a:defRPr/>
              </a:pPr>
              <a:t>1/28/2021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F4616C8-9866-449F-A10A-7C9EA52DD1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475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A87E46-0BED-401E-9A0E-26A423CEAAC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69BDA-B2E5-4998-A38E-B468FEB3E6DD}" type="datetimeFigureOut">
              <a:rPr lang="en-US"/>
              <a:pPr>
                <a:defRPr/>
              </a:pPr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6BB6D-C6FD-4BF1-8DC3-430508A6F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01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4A726-9812-49EC-8F2D-69C9D5FD4554}" type="datetimeFigureOut">
              <a:rPr lang="en-US"/>
              <a:pPr>
                <a:defRPr/>
              </a:pPr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7A8DE-2997-4952-950F-6AEE3B451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17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77AAA-B4A9-450C-BABF-DBF3C00653B3}" type="datetimeFigureOut">
              <a:rPr lang="en-US"/>
              <a:pPr>
                <a:defRPr/>
              </a:pPr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8543E-7F4E-49BF-A082-EFFEEE2F9C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29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A5363-F932-46DB-8708-67AF44322E37}" type="datetimeFigureOut">
              <a:rPr lang="en-US"/>
              <a:pPr>
                <a:defRPr/>
              </a:pPr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74DD9-0D1F-4C23-928A-CC32CAAA6A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12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DE68B-463C-4823-9A15-3E4590E16F81}" type="datetimeFigureOut">
              <a:rPr lang="en-US"/>
              <a:pPr>
                <a:defRPr/>
              </a:pPr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DC2A1-E4B3-43E7-8B8B-3DF9793346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48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74794-7112-4E1E-82E1-498540C50C4E}" type="datetimeFigureOut">
              <a:rPr lang="en-US"/>
              <a:pPr>
                <a:defRPr/>
              </a:pPr>
              <a:t>1/28/2021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BE21B-6B4F-4B8A-A792-8B30D8C8ED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547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670D6-EDC9-42FF-BFCA-FD1EE9B41EDB}" type="datetimeFigureOut">
              <a:rPr lang="en-US"/>
              <a:pPr>
                <a:defRPr/>
              </a:pPr>
              <a:t>1/28/2021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DA48E-4477-4D55-9FFE-63AF0681DC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281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1870F-9FCE-4071-BAB2-A065BFE4578B}" type="datetimeFigureOut">
              <a:rPr lang="en-US"/>
              <a:pPr>
                <a:defRPr/>
              </a:pPr>
              <a:t>1/28/2021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49D08-7D19-43AE-B1E4-5AFB53662E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07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1C91F-F12A-4FE8-8F5A-2B092EED0CA1}" type="datetimeFigureOut">
              <a:rPr lang="en-US"/>
              <a:pPr>
                <a:defRPr/>
              </a:pPr>
              <a:t>1/28/2021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265D9-D92B-4032-A0FE-1C98B365FD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91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A3081-23EB-49F5-90E3-DF6689B3532A}" type="datetimeFigureOut">
              <a:rPr lang="en-US"/>
              <a:pPr>
                <a:defRPr/>
              </a:pPr>
              <a:t>1/28/2021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1AD1C-E67C-4985-8500-65A3753526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732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F23EF-5555-4FD8-AE49-36AD093FA9D3}" type="datetimeFigureOut">
              <a:rPr lang="en-US"/>
              <a:pPr>
                <a:defRPr/>
              </a:pPr>
              <a:t>1/28/2021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15DCE-2140-4A06-A12A-ADB42C440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89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8631B7-40AC-4DA3-A342-F62EFDC25A32}" type="datetimeFigureOut">
              <a:rPr lang="en-US"/>
              <a:pPr>
                <a:defRPr/>
              </a:pPr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F467FFC-7DAE-4E73-B83F-178A60F61B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3.png"/><Relationship Id="rId7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10" Type="http://schemas.openxmlformats.org/officeDocument/2006/relationships/image" Target="../media/image8.wmf"/><Relationship Id="rId4" Type="http://schemas.openxmlformats.org/officeDocument/2006/relationships/image" Target="../media/image4.gif"/><Relationship Id="rId9" Type="http://schemas.openxmlformats.org/officeDocument/2006/relationships/image" Target="../media/image7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4.gif"/><Relationship Id="rId7" Type="http://schemas.openxmlformats.org/officeDocument/2006/relationships/slide" Target="slide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6.png"/><Relationship Id="rId10" Type="http://schemas.openxmlformats.org/officeDocument/2006/relationships/slide" Target="slide6.xml"/><Relationship Id="rId4" Type="http://schemas.openxmlformats.org/officeDocument/2006/relationships/image" Target="../media/image5.gif"/><Relationship Id="rId9" Type="http://schemas.openxmlformats.org/officeDocument/2006/relationships/image" Target="../media/image8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2.wdp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media" Target="../media/media4.m4a"/><Relationship Id="rId11" Type="http://schemas.openxmlformats.org/officeDocument/2006/relationships/image" Target="../media/image15.png"/><Relationship Id="rId5" Type="http://schemas.microsoft.com/office/2007/relationships/media" Target="../media/media3.m4a"/><Relationship Id="rId15" Type="http://schemas.openxmlformats.org/officeDocument/2006/relationships/image" Target="../media/image18.png"/><Relationship Id="rId10" Type="http://schemas.openxmlformats.org/officeDocument/2006/relationships/image" Target="../media/image4.gif"/><Relationship Id="rId4" Type="http://schemas.microsoft.com/office/2007/relationships/media" Target="../media/media2.m4a"/><Relationship Id="rId9" Type="http://schemas.openxmlformats.org/officeDocument/2006/relationships/image" Target="../media/image13.jpe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47" y="-2459"/>
            <a:ext cx="9163665" cy="6872749"/>
          </a:xfrm>
          <a:prstGeom prst="rect">
            <a:avLst/>
          </a:prstGeom>
          <a:noFill/>
          <a:ln w="190500" cap="sq">
            <a:solidFill>
              <a:srgbClr val="C8C6BD"/>
            </a:solidFill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828800" y="3556716"/>
            <a:ext cx="60452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điểm </a:t>
            </a:r>
            <a:r>
              <a:rPr lang="vi-VN" alt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 chơi của bé</a:t>
            </a:r>
            <a:endParaRPr lang="vi-VN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Đề tài : </a:t>
            </a: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NBPB màu đỏ - màu vàng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 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tuổi : Nhà trẻ  ( 24 – 36 tháng tuổi )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063875" y="5955429"/>
            <a:ext cx="3962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vi-VN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: 2020 - 2021</a:t>
            </a: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674812" y="272179"/>
            <a:ext cx="6553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0" y="1024654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1282700" y="2623266"/>
            <a:ext cx="7162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vi-V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lĩnh vực Phát triển nhận thức </a:t>
            </a:r>
          </a:p>
        </p:txBody>
      </p:sp>
    </p:spTree>
    <p:extLst>
      <p:ext uri="{BB962C8B-B14F-4D97-AF65-F5344CB8AC3E}">
        <p14:creationId xmlns:p14="http://schemas.microsoft.com/office/powerpoint/2010/main" val="2958662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1"/>
          <p:cNvGrpSpPr>
            <a:grpSpLocks/>
          </p:cNvGrpSpPr>
          <p:nvPr/>
        </p:nvGrpSpPr>
        <p:grpSpPr bwMode="auto">
          <a:xfrm>
            <a:off x="114300" y="609600"/>
            <a:ext cx="9144000" cy="6972300"/>
            <a:chOff x="0" y="0"/>
            <a:chExt cx="5760" cy="4392"/>
          </a:xfrm>
        </p:grpSpPr>
        <p:pic>
          <p:nvPicPr>
            <p:cNvPr id="2061" name="Picture 4" descr="nh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13" descr="fduende3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064"/>
              <a:ext cx="1265" cy="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1" name="Picture 2" descr="F:\Relax\Pictures\Anh lam Slide\Garfield-01-june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96200" y="3429000"/>
            <a:ext cx="1447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WordArt 6"/>
          <p:cNvSpPr>
            <a:spLocks noChangeArrowheads="1" noChangeShapeType="1" noTextEdit="1"/>
          </p:cNvSpPr>
          <p:nvPr/>
        </p:nvSpPr>
        <p:spPr bwMode="auto">
          <a:xfrm>
            <a:off x="1371600" y="304800"/>
            <a:ext cx="6629400" cy="9144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21431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ô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cửa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bí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mật</a:t>
            </a:r>
            <a:endParaRPr lang="en-US" sz="36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11271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575" y="2001838"/>
            <a:ext cx="2362200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AutoShape 9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851275" y="2105797"/>
            <a:ext cx="1828800" cy="1295400"/>
          </a:xfrm>
          <a:prstGeom prst="actionButtonBlank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11282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5" y="4191000"/>
            <a:ext cx="2362200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4" name="AutoShape 20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771900" y="4267200"/>
            <a:ext cx="1828800" cy="1295400"/>
          </a:xfrm>
          <a:prstGeom prst="actionButtonBlank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60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2057" name="AutoShape 2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001000" y="6248400"/>
            <a:ext cx="1143000" cy="6096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Next</a:t>
            </a:r>
          </a:p>
        </p:txBody>
      </p:sp>
      <p:pic>
        <p:nvPicPr>
          <p:cNvPr id="11287" name="Picture 23" descr="Firewrk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8" name="Picture 24" descr="Firewrk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220980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9" name="Picture 25" descr="Firewrk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0668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9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5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down)">
                                      <p:cBhvr>
                                        <p:cTn id="45" dur="5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84"/>
                  </p:tgtEl>
                </p:cond>
              </p:nextCondLst>
            </p:seq>
          </p:childTnLst>
        </p:cTn>
      </p:par>
    </p:tnLst>
    <p:bldLst>
      <p:bldP spid="11270" grpId="0" animBg="1"/>
      <p:bldP spid="11273" grpId="0" animBg="1"/>
      <p:bldP spid="11273" grpId="1" animBg="1"/>
      <p:bldP spid="11284" grpId="0" animBg="1"/>
      <p:bldP spid="1128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11"/>
          <p:cNvGrpSpPr>
            <a:grpSpLocks/>
          </p:cNvGrpSpPr>
          <p:nvPr/>
        </p:nvGrpSpPr>
        <p:grpSpPr bwMode="auto">
          <a:xfrm>
            <a:off x="0" y="0"/>
            <a:ext cx="9144000" cy="6972300"/>
            <a:chOff x="-72" y="1129"/>
            <a:chExt cx="5760" cy="4392"/>
          </a:xfrm>
        </p:grpSpPr>
        <p:pic>
          <p:nvPicPr>
            <p:cNvPr id="3084" name="Picture 4" descr="nh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2" y="1129"/>
              <a:ext cx="5760" cy="4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5" name="Picture 13" descr="fduende3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" y="2643"/>
              <a:ext cx="1265" cy="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5" name="Picture 2" descr="F:\Relax\Pictures\Anh lam Slide\Garfield-01-jun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96200" y="3429000"/>
            <a:ext cx="1447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1852613"/>
            <a:ext cx="2362200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AutoShape 9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727450" y="2021681"/>
            <a:ext cx="1828800" cy="1295400"/>
          </a:xfrm>
          <a:prstGeom prst="actionButtonBlank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endParaRPr lang="en-US" sz="6000" b="1">
              <a:solidFill>
                <a:srgbClr val="FFFF00"/>
              </a:solidFill>
            </a:endParaRPr>
          </a:p>
        </p:txBody>
      </p:sp>
      <p:pic>
        <p:nvPicPr>
          <p:cNvPr id="3078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3638550"/>
            <a:ext cx="2362200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AutoShape 9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727450" y="3722345"/>
            <a:ext cx="1828800" cy="1295400"/>
          </a:xfrm>
          <a:prstGeom prst="actionButtonBlank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6000" b="1">
              <a:solidFill>
                <a:srgbClr val="FFFF00"/>
              </a:solidFill>
            </a:endParaRPr>
          </a:p>
        </p:txBody>
      </p:sp>
      <p:pic>
        <p:nvPicPr>
          <p:cNvPr id="3080" name="Picture 23" descr="Firewrk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8" y="690563"/>
            <a:ext cx="1447801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23" descr="Firewrk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039813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23" descr="Firewrk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50" y="49911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24" descr="Firewrk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-82550"/>
            <a:ext cx="220980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ặt Cười 1">
            <a:hlinkClick r:id="rId10" action="ppaction://hlinksldjump"/>
          </p:cNvPr>
          <p:cNvSpPr/>
          <p:nvPr/>
        </p:nvSpPr>
        <p:spPr>
          <a:xfrm>
            <a:off x="7706497" y="5886450"/>
            <a:ext cx="762000" cy="6477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</p:childTnLst>
        </p:cTn>
      </p:par>
    </p:tnLst>
    <p:bldLst>
      <p:bldP spid="3077" grpId="0" animBg="1"/>
      <p:bldP spid="307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9067800" cy="6781800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88" b="97658" l="9988" r="899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1070" y="860161"/>
            <a:ext cx="10202338" cy="5738815"/>
          </a:xfrm>
          <a:prstGeom prst="rect">
            <a:avLst/>
          </a:prstGeom>
        </p:spPr>
      </p:pic>
      <p:sp>
        <p:nvSpPr>
          <p:cNvPr id="6" name="Mặt Cười 5">
            <a:hlinkClick r:id="rId5" action="ppaction://hlinksldjump"/>
          </p:cNvPr>
          <p:cNvSpPr/>
          <p:nvPr/>
        </p:nvSpPr>
        <p:spPr>
          <a:xfrm>
            <a:off x="7924575" y="5943600"/>
            <a:ext cx="762000" cy="6858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835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14"/>
            <a:ext cx="9171758" cy="68332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" b="97059" l="9988" r="899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43468" y="262467"/>
            <a:ext cx="9211737" cy="5181602"/>
          </a:xfrm>
          <a:prstGeom prst="rect">
            <a:avLst/>
          </a:prstGeom>
        </p:spPr>
      </p:pic>
      <p:sp>
        <p:nvSpPr>
          <p:cNvPr id="6" name="Mặt Cười 5">
            <a:hlinkClick r:id="rId5" action="ppaction://hlinksldjump"/>
          </p:cNvPr>
          <p:cNvSpPr/>
          <p:nvPr/>
        </p:nvSpPr>
        <p:spPr>
          <a:xfrm>
            <a:off x="7924800" y="5867400"/>
            <a:ext cx="762000" cy="6096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006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2" descr="D:\hinh nen papoi\anhpowerpoint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1524000"/>
            <a:ext cx="7848600" cy="2514600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tôi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922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m_u_m4a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1945098" flipV="1">
            <a:off x="908621" y="128569"/>
            <a:ext cx="1070291" cy="493338"/>
          </a:xfrm>
        </p:spPr>
      </p:pic>
      <p:pic>
        <p:nvPicPr>
          <p:cNvPr id="6148" name="Picture 2" descr="D:\hinh nen papoi\anhpowerpoint1[1]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327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3" descr="fduende3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2008188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m_u_m4a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1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3333" y="90099"/>
            <a:ext cx="609600" cy="609600"/>
          </a:xfrm>
          <a:prstGeom prst="rect">
            <a:avLst/>
          </a:prstGeom>
        </p:spPr>
      </p:pic>
      <p:pic>
        <p:nvPicPr>
          <p:cNvPr id="4" name="Hình ảnh 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24" b="97277" l="9988" r="899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3682" y="58097"/>
            <a:ext cx="9670844" cy="5439850"/>
          </a:xfrm>
          <a:prstGeom prst="rect">
            <a:avLst/>
          </a:prstGeom>
        </p:spPr>
      </p:pic>
      <p:pic>
        <p:nvPicPr>
          <p:cNvPr id="8" name="và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7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79740" y="5757776"/>
            <a:ext cx="609600" cy="609600"/>
          </a:xfrm>
          <a:prstGeom prst="rect">
            <a:avLst/>
          </a:prstGeom>
        </p:spPr>
      </p:pic>
      <p:pic>
        <p:nvPicPr>
          <p:cNvPr id="5" name="Voice 0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112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92816" y="5770476"/>
            <a:ext cx="609600" cy="609600"/>
          </a:xfrm>
          <a:prstGeom prst="rect">
            <a:avLst/>
          </a:prstGeom>
        </p:spPr>
      </p:pic>
      <p:pic>
        <p:nvPicPr>
          <p:cNvPr id="6" name="Voice 0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st="89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01215" y="20160"/>
            <a:ext cx="609600" cy="609600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08134" y="-1295400"/>
            <a:ext cx="5862186" cy="975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2" descr="D:\hinh nen papoi\anhpowerpoint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6275501"/>
      </p:ext>
    </p:extLst>
  </p:cSld>
  <p:clrMapOvr>
    <a:masterClrMapping/>
  </p:clrMapOvr>
</p:sld>
</file>

<file path=ppt/theme/theme1.xml><?xml version="1.0" encoding="utf-8"?>
<a:theme xmlns:a="http://schemas.openxmlformats.org/drawingml/2006/main" name="hth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hthv</Template>
  <TotalTime>322</TotalTime>
  <Words>69</Words>
  <Application>Microsoft Office PowerPoint</Application>
  <PresentationFormat>On-screen Show (4:3)</PresentationFormat>
  <Paragraphs>13</Paragraphs>
  <Slides>8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hthv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Tuoi</dc:creator>
  <cp:lastModifiedBy>Vu Quang Bien</cp:lastModifiedBy>
  <cp:revision>27</cp:revision>
  <dcterms:created xsi:type="dcterms:W3CDTF">2016-04-19T03:48:41Z</dcterms:created>
  <dcterms:modified xsi:type="dcterms:W3CDTF">2021-01-28T14:40:35Z</dcterms:modified>
</cp:coreProperties>
</file>