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88" r:id="rId2"/>
    <p:sldId id="291" r:id="rId3"/>
    <p:sldId id="307" r:id="rId4"/>
    <p:sldId id="274" r:id="rId5"/>
    <p:sldId id="276" r:id="rId6"/>
    <p:sldId id="256" r:id="rId7"/>
    <p:sldId id="257" r:id="rId8"/>
    <p:sldId id="260" r:id="rId9"/>
    <p:sldId id="292" r:id="rId10"/>
    <p:sldId id="264" r:id="rId11"/>
    <p:sldId id="267" r:id="rId12"/>
    <p:sldId id="304" r:id="rId13"/>
    <p:sldId id="285" r:id="rId14"/>
    <p:sldId id="305" r:id="rId15"/>
    <p:sldId id="302" r:id="rId16"/>
    <p:sldId id="300" r:id="rId17"/>
    <p:sldId id="311" r:id="rId18"/>
    <p:sldId id="278" r:id="rId19"/>
    <p:sldId id="280" r:id="rId20"/>
    <p:sldId id="283" r:id="rId21"/>
    <p:sldId id="272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0099"/>
    <a:srgbClr val="FFE7FF"/>
    <a:srgbClr val="FFFFCC"/>
    <a:srgbClr val="FFD9D9"/>
    <a:srgbClr val="F9F5AD"/>
    <a:srgbClr val="E2C5FF"/>
    <a:srgbClr val="FED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464" y="6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DD6B-EE92-4EF5-ABD9-6A692BB3C4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58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4C73-F2BE-45B4-B565-2B181F4AE0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72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4C8-D3E3-4BC0-AEC6-195D4CDF5A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29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3ACB5FB-C9A8-4302-9202-243B1B884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438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D585A9E-922D-48DD-BE51-E5FCB30B33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370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C7F389F-F99B-42E5-AF64-080ED3698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01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42A2-3087-48B0-B224-01331DFA8A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0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17F7-DA7F-4709-A40F-C223A7BCF0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66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AC5EB-44A5-4C19-B41F-82364E4140E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29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34E8-D215-42A0-97E1-7BAB4BBE92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55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4D19-5A5D-4336-827E-0D83185FDF8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22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12C7-88A2-410C-9FF0-45BECE238F9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09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956C-1D4A-4354-BE2D-B2E25ADCFB8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458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515D-BF0A-4584-9563-87B46D5E938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13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06178-194B-4906-AE01-B6EF8A75AA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45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jpeg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7.gif"/><Relationship Id="rId4" Type="http://schemas.openxmlformats.org/officeDocument/2006/relationships/image" Target="../media/image28.png"/><Relationship Id="rId9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oleObject" Target="../embeddings/oleObject17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8.png"/><Relationship Id="rId11" Type="http://schemas.openxmlformats.org/officeDocument/2006/relationships/image" Target="../media/image7.gif"/><Relationship Id="rId5" Type="http://schemas.openxmlformats.org/officeDocument/2006/relationships/image" Target="../media/image37.png"/><Relationship Id="rId10" Type="http://schemas.openxmlformats.org/officeDocument/2006/relationships/image" Target="../media/image6.gif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0.jpeg"/><Relationship Id="rId7" Type="http://schemas.openxmlformats.org/officeDocument/2006/relationships/image" Target="../media/image41.gif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My%20Documents\Downloads\Music\Thay%20co%20cho%20em%20mua%20xuan%20-%20Thanh%20Loan.mp3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6.gif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oleObject" Target="../embeddings/oleObject2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hyperlink" Target="http://i240.photobucket.com/albums/ff152/chloctinhhoa/0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0" Type="http://schemas.openxmlformats.org/officeDocument/2006/relationships/image" Target="../media/image7.gif"/><Relationship Id="rId4" Type="http://schemas.openxmlformats.org/officeDocument/2006/relationships/hyperlink" Target="http://www.marcomgifts.com/showimage.asp?src=itm.foto.306_1.jpg&amp;path=&amp;ctype=&amp;cname=" TargetMode="External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11" Type="http://schemas.openxmlformats.org/officeDocument/2006/relationships/image" Target="../media/image15.gi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png"/><Relationship Id="rId11" Type="http://schemas.openxmlformats.org/officeDocument/2006/relationships/image" Target="../media/image15.gi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6" y="181039"/>
            <a:ext cx="12234118" cy="6102666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025" y="1170021"/>
            <a:ext cx="2672936" cy="711001"/>
          </a:xfrm>
          <a:prstGeom prst="rect">
            <a:avLst/>
          </a:prstGeom>
        </p:spPr>
      </p:pic>
      <p:pic>
        <p:nvPicPr>
          <p:cNvPr id="17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3" y="3789864"/>
            <a:ext cx="2672936" cy="711001"/>
          </a:xfrm>
          <a:prstGeom prst="rect">
            <a:avLst/>
          </a:prstGeom>
        </p:spPr>
      </p:pic>
      <p:sp>
        <p:nvSpPr>
          <p:cNvPr id="18" name="PA_文本框 32"/>
          <p:cNvSpPr txBox="1"/>
          <p:nvPr>
            <p:custDataLst>
              <p:tags r:id="rId1"/>
            </p:custDataLst>
          </p:nvPr>
        </p:nvSpPr>
        <p:spPr>
          <a:xfrm>
            <a:off x="3045578" y="369780"/>
            <a:ext cx="683830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PHÒNG GIÁO DỤC VÀ ĐÀO TẠO QUẬN LONG BIÊN</a:t>
            </a:r>
            <a:endParaRPr lang="zh-CN" altLang="en-US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9" name="PA_文本框 32"/>
          <p:cNvSpPr txBox="1"/>
          <p:nvPr>
            <p:custDataLst>
              <p:tags r:id="rId2"/>
            </p:custDataLst>
          </p:nvPr>
        </p:nvSpPr>
        <p:spPr>
          <a:xfrm>
            <a:off x="3097037" y="797891"/>
            <a:ext cx="567342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TRƯỜNG MÂM NON THẠCH CẦU</a:t>
            </a:r>
            <a:endParaRPr lang="zh-CN" altLang="en-US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PA_文本框 32"/>
          <p:cNvSpPr txBox="1"/>
          <p:nvPr>
            <p:custDataLst>
              <p:tags r:id="rId3"/>
            </p:custDataLst>
          </p:nvPr>
        </p:nvSpPr>
        <p:spPr>
          <a:xfrm>
            <a:off x="2514600" y="1524000"/>
            <a:ext cx="683830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HOẠT ĐỘNG KHÁM PHÁ </a:t>
            </a:r>
            <a:endParaRPr lang="zh-CN" altLang="en-US" sz="16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PA_文本框 32"/>
          <p:cNvSpPr txBox="1"/>
          <p:nvPr>
            <p:custDataLst>
              <p:tags r:id="rId4"/>
            </p:custDataLst>
          </p:nvPr>
        </p:nvSpPr>
        <p:spPr>
          <a:xfrm>
            <a:off x="2681508" y="2121422"/>
            <a:ext cx="739915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Đề</a:t>
            </a:r>
            <a:r>
              <a:rPr lang="en-US" altLang="zh-CN" sz="32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tài</a:t>
            </a:r>
            <a:r>
              <a:rPr lang="en-US" altLang="zh-CN" sz="32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Một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nghề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gần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gũi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quanh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bé</a:t>
            </a:r>
            <a:endParaRPr lang="zh-CN" altLang="en-US" sz="3200" dirty="0">
              <a:solidFill>
                <a:srgbClr val="FF000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" name="PA_文本框 32"/>
          <p:cNvSpPr txBox="1"/>
          <p:nvPr>
            <p:custDataLst>
              <p:tags r:id="rId5"/>
            </p:custDataLst>
          </p:nvPr>
        </p:nvSpPr>
        <p:spPr>
          <a:xfrm>
            <a:off x="2710537" y="3307421"/>
            <a:ext cx="683830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Lứa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tuổi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Mẫu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giáo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nhỡ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4 – 5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tuổi</a:t>
            </a:r>
            <a:endParaRPr lang="en-US" altLang="zh-CN" sz="1600" dirty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Giáo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viên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: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Nguyễn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Thi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Giang</a:t>
            </a:r>
            <a:endParaRPr lang="en-US" altLang="zh-CN" sz="1600" dirty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3" name="PA_文本框 32"/>
          <p:cNvSpPr txBox="1"/>
          <p:nvPr>
            <p:custDataLst>
              <p:tags r:id="rId6"/>
            </p:custDataLst>
          </p:nvPr>
        </p:nvSpPr>
        <p:spPr>
          <a:xfrm>
            <a:off x="2626365" y="4774537"/>
            <a:ext cx="683830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Năm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16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: 2021 - 2022</a:t>
            </a:r>
            <a:endParaRPr lang="zh-CN" altLang="en-US" sz="16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4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25" y="4650760"/>
            <a:ext cx="2672936" cy="711001"/>
          </a:xfrm>
          <a:prstGeom prst="rect">
            <a:avLst/>
          </a:prstGeom>
        </p:spPr>
      </p:pic>
      <p:pic>
        <p:nvPicPr>
          <p:cNvPr id="25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4446454"/>
            <a:ext cx="13220700" cy="2687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7" y="220061"/>
            <a:ext cx="1636531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2628900" y="304800"/>
          <a:ext cx="29718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Bitmap Image" r:id="rId3" imgW="2781688" imgH="2685714" progId="Paint.Picture">
                  <p:embed/>
                </p:oleObj>
              </mc:Choice>
              <mc:Fallback>
                <p:oleObj name="Bitmap Image" r:id="rId3" imgW="2781688" imgH="268571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0" y="304800"/>
                        <a:ext cx="2971800" cy="287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18288" y="304800"/>
          <a:ext cx="3144837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Bitmap Image" r:id="rId5" imgW="1400000" imgH="1305107" progId="Paint.Picture">
                  <p:embed/>
                </p:oleObj>
              </mc:Choice>
              <mc:Fallback>
                <p:oleObj name="Bitmap Image" r:id="rId5" imgW="1400000" imgH="1305107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083"/>
                      <a:stretch>
                        <a:fillRect/>
                      </a:stretch>
                    </p:blipFill>
                    <p:spPr bwMode="auto">
                      <a:xfrm>
                        <a:off x="6618288" y="304800"/>
                        <a:ext cx="3144837" cy="293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465513" y="3505200"/>
          <a:ext cx="4649787" cy="300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6" name="Bitmap Image" r:id="rId7" imgW="8202170" imgH="5296639" progId="Paint.Picture">
                  <p:embed/>
                </p:oleObj>
              </mc:Choice>
              <mc:Fallback>
                <p:oleObj name="Bitmap Image" r:id="rId7" imgW="8202170" imgH="5296639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513" y="3505200"/>
                        <a:ext cx="4649787" cy="300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20" name="Picture 12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0800"/>
            <a:ext cx="746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0"/>
            <a:ext cx="7467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34300" y="3162300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5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0" y="3200400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6092826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2826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7" name="Picture 19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0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2247900" y="685800"/>
          <a:ext cx="35798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4" name="Bitmap Image" r:id="rId3" imgW="1809524" imgH="2657846" progId="Paint.Picture">
                  <p:embed/>
                </p:oleObj>
              </mc:Choice>
              <mc:Fallback>
                <p:oleObj name="Bitmap Image" r:id="rId3" imgW="1809524" imgH="265784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685800"/>
                        <a:ext cx="35798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6172200" y="919163"/>
          <a:ext cx="3962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Bitmap Image" r:id="rId5" imgW="1771429" imgH="1971950" progId="Paint.Picture">
                  <p:embed/>
                </p:oleObj>
              </mc:Choice>
              <mc:Fallback>
                <p:oleObj name="Bitmap Image" r:id="rId5" imgW="1771429" imgH="1971950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919163"/>
                        <a:ext cx="3962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781800" y="5486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.VnAvant" panose="020B7200000000000000" pitchFamily="34" charset="0"/>
              </a:rPr>
              <a:t>Bµn ghÕ</a:t>
            </a:r>
          </a:p>
        </p:txBody>
      </p:sp>
      <p:pic>
        <p:nvPicPr>
          <p:cNvPr id="23562" name="Picture 10" descr="2eph5hc"/>
          <p:cNvPicPr>
            <a:picLocks noChangeAspect="1" noChangeArrowheads="1" noCrop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0800"/>
            <a:ext cx="746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2eph5hc"/>
          <p:cNvPicPr>
            <a:picLocks noChangeAspect="1" noChangeArrowheads="1" noCrop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0"/>
            <a:ext cx="7467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2eph5hc"/>
          <p:cNvPicPr>
            <a:picLocks noChangeAspect="1" noChangeArrowheads="1" noCrop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34300" y="3162300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13" descr="2eph5hc"/>
          <p:cNvPicPr>
            <a:picLocks noChangeAspect="1" noChangeArrowheads="1" noCrop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0" y="3200400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6092826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2826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9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0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WordArt 2"/>
          <p:cNvSpPr>
            <a:spLocks noChangeArrowheads="1" noChangeShapeType="1" noTextEdit="1"/>
          </p:cNvSpPr>
          <p:nvPr/>
        </p:nvSpPr>
        <p:spPr bwMode="auto">
          <a:xfrm>
            <a:off x="2895600" y="2514600"/>
            <a:ext cx="6248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BÉ THÔNG MINH</a:t>
            </a:r>
          </a:p>
        </p:txBody>
      </p:sp>
      <p:pic>
        <p:nvPicPr>
          <p:cNvPr id="132099" name="Picture 3" descr="tro choi"/>
          <p:cNvPicPr>
            <a:picLocks noChangeAspect="1" noChangeArrowheads="1" noCrop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1"/>
            <a:ext cx="2941638" cy="13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5" name="Picture 9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0800"/>
            <a:ext cx="746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6" name="Picture 10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0"/>
            <a:ext cx="7467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7" name="Picture 11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34300" y="3162300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8" name="Picture 12" descr="2eph5hc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0" y="3200400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9" name="Picture 1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6092826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10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2826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11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12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0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13" name="Rectangle 17"/>
          <p:cNvSpPr>
            <a:spLocks noChangeArrowheads="1"/>
          </p:cNvSpPr>
          <p:nvPr/>
        </p:nvSpPr>
        <p:spPr bwMode="auto">
          <a:xfrm>
            <a:off x="2057400" y="3810000"/>
            <a:ext cx="7848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FF"/>
                </a:solidFill>
                <a:latin typeface="Times New Roman" panose="02020603050405020304" pitchFamily="18" charset="0"/>
              </a:rPr>
              <a:t>Bé hãy kể tên một số nghề phổ biến ở  địa phương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2590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4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2514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33800"/>
            <a:ext cx="2514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2438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5" name="Picture 13"/>
          <p:cNvPicPr>
            <a:picLocks noChangeAspect="1" noChangeArrowheads="1"/>
          </p:cNvPicPr>
          <p:nvPr/>
        </p:nvPicPr>
        <p:blipFill>
          <a:blip r:embed="rId7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"/>
            <a:ext cx="2514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9407" name="Object 15"/>
          <p:cNvGraphicFramePr>
            <a:graphicFrameLocks noGrp="1" noChangeAspect="1"/>
          </p:cNvGraphicFramePr>
          <p:nvPr>
            <p:ph sz="half" idx="1"/>
          </p:nvPr>
        </p:nvGraphicFramePr>
        <p:xfrm>
          <a:off x="2057400" y="563563"/>
          <a:ext cx="2514600" cy="275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name="Bitmap Image" r:id="rId8" imgW="5409524" imgH="5934903" progId="Paint.Picture">
                  <p:embed/>
                </p:oleObj>
              </mc:Choice>
              <mc:Fallback>
                <p:oleObj name="Bitmap Image" r:id="rId8" imgW="5409524" imgH="5934903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63563"/>
                        <a:ext cx="2514600" cy="275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09" name="Picture 17" descr="2eph5hc"/>
          <p:cNvPicPr>
            <a:picLocks noChangeAspect="1" noChangeArrowheads="1" noCrop="1"/>
          </p:cNvPicPr>
          <p:nvPr/>
        </p:nvPicPr>
        <p:blipFill>
          <a:blip r:embed="rId10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0800"/>
            <a:ext cx="746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0" name="Picture 18" descr="2eph5hc"/>
          <p:cNvPicPr>
            <a:picLocks noChangeAspect="1" noChangeArrowheads="1" noCrop="1"/>
          </p:cNvPicPr>
          <p:nvPr/>
        </p:nvPicPr>
        <p:blipFill>
          <a:blip r:embed="rId10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0"/>
            <a:ext cx="7467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1" name="Picture 19" descr="2eph5hc"/>
          <p:cNvPicPr>
            <a:picLocks noChangeAspect="1" noChangeArrowheads="1" noCrop="1"/>
          </p:cNvPicPr>
          <p:nvPr/>
        </p:nvPicPr>
        <p:blipFill>
          <a:blip r:embed="rId10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34300" y="3162300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2" name="Picture 20" descr="2eph5hc"/>
          <p:cNvPicPr>
            <a:picLocks noChangeAspect="1" noChangeArrowheads="1" noCrop="1"/>
          </p:cNvPicPr>
          <p:nvPr/>
        </p:nvPicPr>
        <p:blipFill>
          <a:blip r:embed="rId10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0" y="3200400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3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6092826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4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2826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5" name="Picture 2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16" name="Picture 2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0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9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50" name="Group 6"/>
          <p:cNvGrpSpPr>
            <a:grpSpLocks/>
          </p:cNvGrpSpPr>
          <p:nvPr/>
        </p:nvGrpSpPr>
        <p:grpSpPr bwMode="auto">
          <a:xfrm>
            <a:off x="4800600" y="1447800"/>
            <a:ext cx="2743200" cy="2820988"/>
            <a:chOff x="3840" y="1152"/>
            <a:chExt cx="1728" cy="1536"/>
          </a:xfrm>
        </p:grpSpPr>
        <p:sp>
          <p:nvSpPr>
            <p:cNvPr id="134151" name="Rectangle 7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840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FF66FF"/>
                </a:solidFill>
              </a:endParaRPr>
            </a:p>
          </p:txBody>
        </p:sp>
        <p:sp>
          <p:nvSpPr>
            <p:cNvPr id="134152" name="WordArt 8" descr="Oak"/>
            <p:cNvSpPr>
              <a:spLocks noChangeArrowheads="1" noChangeShapeType="1" noTextEdit="1"/>
            </p:cNvSpPr>
            <p:nvPr/>
          </p:nvSpPr>
          <p:spPr bwMode="auto">
            <a:xfrm>
              <a:off x="4416" y="1632"/>
              <a:ext cx="528" cy="62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  <a:contourClr>
                  <a:srgbClr val="FFCC99"/>
                </a:contourClr>
              </a:sp3d>
            </a:bodyPr>
            <a:lstStyle/>
            <a:p>
              <a:pPr algn="ctr"/>
              <a:r>
                <a:rPr lang="en-US" sz="3600" b="1" kern="10">
                  <a:ln w="9525">
                    <a:round/>
                    <a:headEnd/>
                    <a:tailEnd/>
                  </a:ln>
                  <a:blipFill dpi="0" rotWithShape="0">
                    <a:blip r:embed="rId3"/>
                    <a:srcRect/>
                    <a:tile tx="0" ty="0" sx="100000" sy="100000" flip="none" algn="tl"/>
                  </a:blipFill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4153" name="Group 9"/>
          <p:cNvGrpSpPr>
            <a:grpSpLocks/>
          </p:cNvGrpSpPr>
          <p:nvPr/>
        </p:nvGrpSpPr>
        <p:grpSpPr bwMode="auto">
          <a:xfrm>
            <a:off x="7467600" y="1447800"/>
            <a:ext cx="2819400" cy="2592388"/>
            <a:chOff x="3744" y="1008"/>
            <a:chExt cx="1728" cy="1536"/>
          </a:xfrm>
        </p:grpSpPr>
        <p:sp>
          <p:nvSpPr>
            <p:cNvPr id="134154" name="Rectangle 10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50000">
                  <a:schemeClr val="bg1"/>
                </a:gs>
                <a:gs pos="100000">
                  <a:srgbClr val="33CC33"/>
                </a:gs>
              </a:gsLst>
              <a:lin ang="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34155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368" y="1440"/>
              <a:ext cx="480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>
                      <a:alpha val="50000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4156" name="Group 12"/>
          <p:cNvGrpSpPr>
            <a:grpSpLocks/>
          </p:cNvGrpSpPr>
          <p:nvPr/>
        </p:nvGrpSpPr>
        <p:grpSpPr bwMode="auto">
          <a:xfrm>
            <a:off x="1981200" y="4037014"/>
            <a:ext cx="2743200" cy="2516187"/>
            <a:chOff x="288" y="2544"/>
            <a:chExt cx="1728" cy="1536"/>
          </a:xfrm>
        </p:grpSpPr>
        <p:sp>
          <p:nvSpPr>
            <p:cNvPr id="134157" name="Rectangle 13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chemeClr val="bg1"/>
                </a:gs>
                <a:gs pos="100000">
                  <a:srgbClr val="FF66FF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34158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864" y="2976"/>
              <a:ext cx="528" cy="72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gradFill rotWithShape="0">
                    <a:gsLst>
                      <a:gs pos="0">
                        <a:srgbClr val="00FF00"/>
                      </a:gs>
                      <a:gs pos="100000">
                        <a:schemeClr val="hlink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34159" name="Group 15"/>
          <p:cNvGrpSpPr>
            <a:grpSpLocks/>
          </p:cNvGrpSpPr>
          <p:nvPr/>
        </p:nvGrpSpPr>
        <p:grpSpPr bwMode="auto">
          <a:xfrm>
            <a:off x="4800600" y="4037014"/>
            <a:ext cx="2743200" cy="2516187"/>
            <a:chOff x="2016" y="2544"/>
            <a:chExt cx="1728" cy="1536"/>
          </a:xfrm>
        </p:grpSpPr>
        <p:sp>
          <p:nvSpPr>
            <p:cNvPr id="134160" name="Rectangle 16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34161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2592" y="2928"/>
              <a:ext cx="528" cy="72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48296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  <a:contourClr>
                  <a:srgbClr val="FF3399"/>
                </a:contourClr>
              </a:sp3d>
            </a:bodyPr>
            <a:lstStyle/>
            <a:p>
              <a:pPr algn="ctr"/>
              <a:r>
                <a:rPr lang="en-US" sz="3600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3399"/>
                      </a:gs>
                      <a:gs pos="25000">
                        <a:srgbClr val="FF6633"/>
                      </a:gs>
                      <a:gs pos="50000">
                        <a:srgbClr val="FFFF00"/>
                      </a:gs>
                      <a:gs pos="75000">
                        <a:srgbClr val="01A78F"/>
                      </a:gs>
                      <a:gs pos="100000">
                        <a:srgbClr val="3366FF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4162" name="Group 18"/>
          <p:cNvGrpSpPr>
            <a:grpSpLocks/>
          </p:cNvGrpSpPr>
          <p:nvPr/>
        </p:nvGrpSpPr>
        <p:grpSpPr bwMode="auto">
          <a:xfrm>
            <a:off x="7543800" y="4037014"/>
            <a:ext cx="2743200" cy="2516187"/>
            <a:chOff x="3744" y="2544"/>
            <a:chExt cx="1728" cy="1536"/>
          </a:xfrm>
        </p:grpSpPr>
        <p:sp>
          <p:nvSpPr>
            <p:cNvPr id="134163" name="Rectangle 19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18900000" scaled="1"/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34164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4320" y="2976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34165" name="Rectangle 21"/>
          <p:cNvSpPr>
            <a:spLocks noChangeArrowheads="1"/>
          </p:cNvSpPr>
          <p:nvPr/>
        </p:nvSpPr>
        <p:spPr bwMode="auto">
          <a:xfrm>
            <a:off x="2819400" y="609600"/>
            <a:ext cx="6858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Trò chơi: Ô của bí mật</a:t>
            </a:r>
          </a:p>
        </p:txBody>
      </p:sp>
      <p:grpSp>
        <p:nvGrpSpPr>
          <p:cNvPr id="134167" name="Group 23"/>
          <p:cNvGrpSpPr>
            <a:grpSpLocks/>
          </p:cNvGrpSpPr>
          <p:nvPr/>
        </p:nvGrpSpPr>
        <p:grpSpPr bwMode="auto">
          <a:xfrm>
            <a:off x="1981200" y="1447800"/>
            <a:ext cx="2743200" cy="2592388"/>
            <a:chOff x="-1056" y="2928"/>
            <a:chExt cx="1728" cy="1536"/>
          </a:xfrm>
        </p:grpSpPr>
        <p:sp>
          <p:nvSpPr>
            <p:cNvPr id="134168" name="Rectangle 24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-1056" y="292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3416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-432" y="3360"/>
              <a:ext cx="432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pic>
        <p:nvPicPr>
          <p:cNvPr id="134171" name="Picture 27" descr="flower00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4626">
            <a:off x="9677400" y="-17145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2" name="Picture 28" descr="flower00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001">
            <a:off x="1524000" y="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3" name="Picture 29" descr="flower00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425">
            <a:off x="1600200" y="579120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4" name="Picture 30" descr="flower00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8521">
            <a:off x="9601200" y="579120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5" name="Picture 31" descr="2eph5hc"/>
          <p:cNvPicPr>
            <a:picLocks noChangeAspect="1" noChangeArrowheads="1" noCrop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0800"/>
            <a:ext cx="746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6" name="Picture 32" descr="2eph5hc"/>
          <p:cNvPicPr>
            <a:picLocks noChangeAspect="1" noChangeArrowheads="1" noCrop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09800" y="0"/>
            <a:ext cx="7543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7" name="Picture 33" descr="2eph5hc"/>
          <p:cNvPicPr>
            <a:picLocks noChangeAspect="1" noChangeArrowheads="1" noCrop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581900" y="3238500"/>
            <a:ext cx="571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78" name="Picture 34" descr="2eph5hc"/>
          <p:cNvPicPr>
            <a:picLocks noChangeAspect="1" noChangeArrowheads="1" noCrop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6800" y="3276600"/>
            <a:ext cx="5562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4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4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WordArt 2"/>
          <p:cNvSpPr>
            <a:spLocks noChangeArrowheads="1" noChangeShapeType="1" noTextEdit="1"/>
          </p:cNvSpPr>
          <p:nvPr/>
        </p:nvSpPr>
        <p:spPr bwMode="auto">
          <a:xfrm>
            <a:off x="2819400" y="2819400"/>
            <a:ext cx="6248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THI ĐỘI NÀO NHANH</a:t>
            </a:r>
          </a:p>
        </p:txBody>
      </p:sp>
      <p:pic>
        <p:nvPicPr>
          <p:cNvPr id="130051" name="Picture 3" descr="tro choi"/>
          <p:cNvPicPr>
            <a:picLocks noChangeAspect="1" noChangeArrowheads="1" noCrop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3505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0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6968" y="2670969"/>
            <a:ext cx="58102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13625" y="2786063"/>
            <a:ext cx="60404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6165850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8" descr="flower0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4626">
            <a:off x="9677400" y="-17145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7" name="Picture 9" descr="flower0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001">
            <a:off x="1524000" y="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8" name="Picture 10" descr="flower0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425">
            <a:off x="1600200" y="579120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9" name="Picture 11" descr="flower0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6740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0" name="Picture 12"/>
          <p:cNvPicPr>
            <a:picLocks noChangeAspect="1" noChangeArrowheads="1"/>
          </p:cNvPicPr>
          <p:nvPr/>
        </p:nvPicPr>
        <p:blipFill>
          <a:blip r:embed="rId3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WordArt 2"/>
          <p:cNvSpPr>
            <a:spLocks noChangeArrowheads="1" noChangeShapeType="1" noTextEdit="1"/>
          </p:cNvSpPr>
          <p:nvPr/>
        </p:nvSpPr>
        <p:spPr bwMode="auto">
          <a:xfrm>
            <a:off x="2819400" y="2895600"/>
            <a:ext cx="6248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THI AI NHANH</a:t>
            </a:r>
          </a:p>
        </p:txBody>
      </p:sp>
      <p:pic>
        <p:nvPicPr>
          <p:cNvPr id="128003" name="Picture 3" descr="tro choi"/>
          <p:cNvPicPr>
            <a:picLocks noChangeAspect="1" noChangeArrowheads="1" noCrop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1"/>
            <a:ext cx="2941638" cy="13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8" name="Picture 8" descr="flower0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4626">
            <a:off x="9677400" y="-17145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9" name="Picture 9" descr="flower0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001">
            <a:off x="1524000" y="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0" name="Picture 10" descr="flower0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425">
            <a:off x="1600200" y="579120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1" name="Picture 11" descr="flower0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6740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4" name="Picture 14" descr="2eph5hc"/>
          <p:cNvPicPr>
            <a:picLocks noChangeAspect="1" noChangeArrowheads="1" noCrop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0800"/>
            <a:ext cx="746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5" name="Picture 15" descr="2eph5hc"/>
          <p:cNvPicPr>
            <a:picLocks noChangeAspect="1" noChangeArrowheads="1" noCrop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09800" y="0"/>
            <a:ext cx="7543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6" name="Picture 16" descr="2eph5hc"/>
          <p:cNvPicPr>
            <a:picLocks noChangeAspect="1" noChangeArrowheads="1" noCrop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581900" y="3238500"/>
            <a:ext cx="571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7" name="Picture 17" descr="2eph5hc"/>
          <p:cNvPicPr>
            <a:picLocks noChangeAspect="1" noChangeArrowheads="1" noCrop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6800" y="3276600"/>
            <a:ext cx="5562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40" name="Picture 12" descr="Copy (2) of Co giao nhu me h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41" name="WordArt 13"/>
          <p:cNvSpPr>
            <a:spLocks noChangeArrowheads="1" noChangeShapeType="1" noTextEdit="1"/>
          </p:cNvSpPr>
          <p:nvPr/>
        </p:nvSpPr>
        <p:spPr bwMode="auto">
          <a:xfrm>
            <a:off x="3048000" y="2590800"/>
            <a:ext cx="5410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KẾT THÚC TIẾT HỌC</a:t>
            </a:r>
          </a:p>
        </p:txBody>
      </p:sp>
      <p:pic>
        <p:nvPicPr>
          <p:cNvPr id="150542" name="Picture 14" descr="flower0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4626">
            <a:off x="9677400" y="-22860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3" name="Picture 15" descr="flower0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001">
            <a:off x="1524000" y="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4" name="Picture 16" descr="flower0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425">
            <a:off x="1600200" y="579120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5" name="Picture 17" descr="flower0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67400"/>
            <a:ext cx="990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6" name="Picture 18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0800"/>
            <a:ext cx="746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7" name="Picture 19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09800" y="0"/>
            <a:ext cx="7543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8" name="Picture 20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581900" y="3238500"/>
            <a:ext cx="571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49" name="Picture 21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6800" y="3276600"/>
            <a:ext cx="5562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51" name="Thay co cho em mua xuan - Thanh Lo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386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407" fill="hold"/>
                                        <p:tgtEl>
                                          <p:spTgt spid="150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55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394075" y="381000"/>
          <a:ext cx="555625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Bitmap Image" r:id="rId3" imgW="5409524" imgH="5934903" progId="Paint.Picture">
                  <p:embed/>
                </p:oleObj>
              </mc:Choice>
              <mc:Fallback>
                <p:oleObj name="Bitmap Image" r:id="rId3" imgW="5409524" imgH="593490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075" y="381000"/>
                        <a:ext cx="555625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8" name="Object 6"/>
          <p:cNvGraphicFramePr>
            <a:graphicFrameLocks noGrp="1" noChangeAspect="1"/>
          </p:cNvGraphicFramePr>
          <p:nvPr>
            <p:ph type="title"/>
          </p:nvPr>
        </p:nvGraphicFramePr>
        <p:xfrm>
          <a:off x="2057400" y="1190625"/>
          <a:ext cx="2895600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" name="Bitmap Image" r:id="rId3" imgW="3371429" imgH="4858428" progId="Paint.Picture">
                  <p:embed/>
                </p:oleObj>
              </mc:Choice>
              <mc:Fallback>
                <p:oleObj name="Bitmap Image" r:id="rId3" imgW="3371429" imgH="4858428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190625"/>
                        <a:ext cx="2895600" cy="417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638800" y="1092200"/>
          <a:ext cx="4419600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name="Bitmap Image" r:id="rId5" imgW="3323810" imgH="3285714" progId="Paint.Picture">
                  <p:embed/>
                </p:oleObj>
              </mc:Choice>
              <mc:Fallback>
                <p:oleObj name="Bitmap Image" r:id="rId5" imgW="3323810" imgH="328571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092200"/>
                        <a:ext cx="4419600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198813" y="304800"/>
          <a:ext cx="5641975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1" name="Bitmap Image" r:id="rId3" imgW="5866667" imgH="5942857" progId="Paint.Picture">
                  <p:embed/>
                </p:oleObj>
              </mc:Choice>
              <mc:Fallback>
                <p:oleObj name="Bitmap Image" r:id="rId3" imgW="5866667" imgH="594285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4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12" t="17503" r="4477" b="3368"/>
                      <a:stretch>
                        <a:fillRect/>
                      </a:stretch>
                    </p:blipFill>
                    <p:spPr bwMode="auto">
                      <a:xfrm>
                        <a:off x="3198813" y="304800"/>
                        <a:ext cx="5641975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4114800" y="5943600"/>
            <a:ext cx="472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>
                <a:latin typeface=".VnArial Narrow" panose="020B7200000000000000" pitchFamily="34" charset="0"/>
              </a:rPr>
              <a:t>NghÒ  d¹y häc</a:t>
            </a:r>
          </a:p>
        </p:txBody>
      </p:sp>
      <p:pic>
        <p:nvPicPr>
          <p:cNvPr id="110601" name="Picture 9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553200"/>
            <a:ext cx="7467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2" name="Picture 10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0"/>
            <a:ext cx="7467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3" name="Picture 11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34300" y="3162300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4" name="Picture 12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0" y="3200400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5" name="Picture 1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6092826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6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2826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7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8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0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5" name="Object 9"/>
          <p:cNvGraphicFramePr>
            <a:graphicFrameLocks noGrp="1" noChangeAspect="1"/>
          </p:cNvGraphicFramePr>
          <p:nvPr>
            <p:ph type="title"/>
          </p:nvPr>
        </p:nvGraphicFramePr>
        <p:xfrm>
          <a:off x="2293938" y="3581400"/>
          <a:ext cx="310673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6" name="Bitmap Image" r:id="rId3" imgW="2771429" imgH="2448267" progId="Paint.Picture">
                  <p:embed/>
                </p:oleObj>
              </mc:Choice>
              <mc:Fallback>
                <p:oleObj name="Bitmap Image" r:id="rId3" imgW="2771429" imgH="2448267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-2083" b="11111"/>
                      <a:stretch>
                        <a:fillRect/>
                      </a:stretch>
                    </p:blipFill>
                    <p:spPr bwMode="auto">
                      <a:xfrm>
                        <a:off x="2293938" y="3581400"/>
                        <a:ext cx="3106737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2638425" y="381000"/>
          <a:ext cx="219075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7" name="Bitmap Image" r:id="rId5" imgW="2619048" imgH="3371429" progId="Paint.Picture">
                  <p:embed/>
                </p:oleObj>
              </mc:Choice>
              <mc:Fallback>
                <p:oleObj name="Bitmap Image" r:id="rId5" imgW="2619048" imgH="337142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8425" y="381000"/>
                        <a:ext cx="219075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2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248400" y="696913"/>
          <a:ext cx="3779838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8" name="Bitmap Image" r:id="rId7" imgW="5466667" imgH="3161905" progId="Paint.Picture">
                  <p:embed/>
                </p:oleObj>
              </mc:Choice>
              <mc:Fallback>
                <p:oleObj name="Bitmap Image" r:id="rId7" imgW="5466667" imgH="3161905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696913"/>
                        <a:ext cx="3779838" cy="218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6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81775" y="3581400"/>
          <a:ext cx="306705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9" name="Bitmap Image" r:id="rId9" imgW="2619048" imgH="2343477" progId="Paint.Picture">
                  <p:embed/>
                </p:oleObj>
              </mc:Choice>
              <mc:Fallback>
                <p:oleObj name="Bitmap Image" r:id="rId9" imgW="2619048" imgH="2343477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1775" y="3581400"/>
                        <a:ext cx="306705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5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4102100" y="381000"/>
          <a:ext cx="40640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Bitmap Image" r:id="rId3" imgW="2647619" imgH="3971429" progId="Paint.Picture">
                  <p:embed/>
                </p:oleObj>
              </mc:Choice>
              <mc:Fallback>
                <p:oleObj name="Bitmap Image" r:id="rId3" imgW="2647619" imgH="3971429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2100" y="381000"/>
                        <a:ext cx="40640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3048000" y="3355975"/>
            <a:ext cx="158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Thước kẻ</a:t>
            </a:r>
          </a:p>
        </p:txBody>
      </p:sp>
      <p:pic>
        <p:nvPicPr>
          <p:cNvPr id="136197" name="Picture 5" descr="Xem ảnh với kích cỡ đầy đủ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2702" r="3261"/>
          <a:stretch>
            <a:fillRect/>
          </a:stretch>
        </p:blipFill>
        <p:spPr bwMode="auto">
          <a:xfrm>
            <a:off x="7772400" y="685800"/>
            <a:ext cx="2438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7239000" y="381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Quả địa cầu</a:t>
            </a:r>
          </a:p>
        </p:txBody>
      </p:sp>
      <p:pic>
        <p:nvPicPr>
          <p:cNvPr id="136199" name="Picture 7" descr="Xem ảnh với kích cỡ đầy đủ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237648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6400800" y="32004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Bút</a:t>
            </a:r>
          </a:p>
        </p:txBody>
      </p:sp>
      <p:pic>
        <p:nvPicPr>
          <p:cNvPr id="136201" name="Picture 9" descr="sany0105h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FD4EA"/>
              </a:clrFrom>
              <a:clrTo>
                <a:srgbClr val="CFD4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1752" r="9435" b="7291"/>
          <a:stretch>
            <a:fillRect/>
          </a:stretch>
        </p:blipFill>
        <p:spPr bwMode="auto">
          <a:xfrm>
            <a:off x="2133600" y="838200"/>
            <a:ext cx="3429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2895601" y="333375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lang="en-US" alt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ái bảng</a:t>
            </a:r>
          </a:p>
        </p:txBody>
      </p:sp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8305800" y="32766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Giáo án</a:t>
            </a:r>
          </a:p>
        </p:txBody>
      </p:sp>
      <p:pic>
        <p:nvPicPr>
          <p:cNvPr id="136205" name="Picture 13" descr="Picture33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810000"/>
            <a:ext cx="2671763" cy="26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6" name="Picture 14" descr="Picture2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 b="22667"/>
          <a:stretch>
            <a:fillRect/>
          </a:stretch>
        </p:blipFill>
        <p:spPr bwMode="auto">
          <a:xfrm>
            <a:off x="1981200" y="4114800"/>
            <a:ext cx="3657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7" name="Picture 15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0800"/>
            <a:ext cx="746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8" name="Picture 16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0"/>
            <a:ext cx="7467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9" name="Picture 17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34300" y="3162300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0" name="Picture 18" descr="2eph5hc"/>
          <p:cNvPicPr>
            <a:picLocks noChangeAspect="1" noChangeArrowheads="1" noCrop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0" y="3200400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1" name="Picture 19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6092826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2" name="Picture 20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2826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3" name="Picture 2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4" name="Picture 2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0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17" name="Picture 25" descr="Picture12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17857" r="4686" b="14285"/>
          <a:stretch>
            <a:fillRect/>
          </a:stretch>
        </p:blipFill>
        <p:spPr bwMode="auto">
          <a:xfrm>
            <a:off x="5715000" y="914400"/>
            <a:ext cx="1828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18" name="Rectangle 26"/>
          <p:cNvSpPr>
            <a:spLocks noChangeArrowheads="1"/>
          </p:cNvSpPr>
          <p:nvPr/>
        </p:nvSpPr>
        <p:spPr bwMode="auto">
          <a:xfrm>
            <a:off x="5410201" y="381000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Viên phấm</a:t>
            </a:r>
            <a:endParaRPr lang="en-US" altLang="en-US" sz="24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137025" y="304800"/>
          <a:ext cx="3840163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" name="Bitmap Image" r:id="rId3" imgW="2704762" imgH="3971429" progId="Paint.Picture">
                  <p:embed/>
                </p:oleObj>
              </mc:Choice>
              <mc:Fallback>
                <p:oleObj name="Bitmap Image" r:id="rId3" imgW="2704762" imgH="397142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8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943" b="10001"/>
                      <a:stretch>
                        <a:fillRect/>
                      </a:stretch>
                    </p:blipFill>
                    <p:spPr bwMode="auto">
                      <a:xfrm>
                        <a:off x="4137025" y="304800"/>
                        <a:ext cx="3840163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3657600" y="5867400"/>
            <a:ext cx="472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>
                <a:solidFill>
                  <a:srgbClr val="000099"/>
                </a:solidFill>
                <a:latin typeface=".VnArial Narrow" panose="020B7200000000000000" pitchFamily="34" charset="0"/>
              </a:rPr>
              <a:t>NghÒ  ch÷a bÖnh</a:t>
            </a:r>
          </a:p>
        </p:txBody>
      </p:sp>
      <p:pic>
        <p:nvPicPr>
          <p:cNvPr id="36872" name="Picture 8" descr="1256883ait0xs1cuy"/>
          <p:cNvPicPr>
            <a:picLocks noChangeAspect="1" noChangeArrowheads="1" noCrop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6" y="0"/>
            <a:ext cx="8772525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 descr="1256883ait0xs1cuy"/>
          <p:cNvPicPr>
            <a:picLocks noChangeAspect="1" noChangeArrowheads="1" noCrop="1"/>
          </p:cNvPicPr>
          <p:nvPr/>
        </p:nvPicPr>
        <p:blipFill>
          <a:blip r:embed="rId5">
            <a:lum bright="-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1400" y="3276600"/>
            <a:ext cx="6248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1256883ait0xs1cuy"/>
          <p:cNvPicPr>
            <a:picLocks noChangeAspect="1" noChangeArrowheads="1" noCrop="1"/>
          </p:cNvPicPr>
          <p:nvPr/>
        </p:nvPicPr>
        <p:blipFill>
          <a:blip r:embed="rId5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37518" y="3261519"/>
            <a:ext cx="6858000" cy="3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1" descr="1256883ait0xs1cuy"/>
          <p:cNvPicPr>
            <a:picLocks noChangeAspect="1" noChangeArrowheads="1" noCrop="1"/>
          </p:cNvPicPr>
          <p:nvPr/>
        </p:nvPicPr>
        <p:blipFill>
          <a:blip r:embed="rId5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553200"/>
            <a:ext cx="8915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9" name="Object 9"/>
          <p:cNvGraphicFramePr>
            <a:graphicFrameLocks noGrp="1" noChangeAspect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1237209733"/>
              </p:ext>
            </p:extLst>
          </p:nvPr>
        </p:nvGraphicFramePr>
        <p:xfrm>
          <a:off x="6476999" y="741929"/>
          <a:ext cx="2590799" cy="2361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4" name="Bitmap Image" r:id="rId3" imgW="2352381" imgH="2142857" progId="Paint.Picture">
                  <p:embed/>
                </p:oleObj>
              </mc:Choice>
              <mc:Fallback>
                <p:oleObj name="Bitmap Image" r:id="rId3" imgW="2352381" imgH="2142857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831"/>
                      <a:stretch>
                        <a:fillRect/>
                      </a:stretch>
                    </p:blipFill>
                    <p:spPr bwMode="auto">
                      <a:xfrm>
                        <a:off x="6476999" y="741929"/>
                        <a:ext cx="2590799" cy="2361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71569400"/>
              </p:ext>
            </p:extLst>
          </p:nvPr>
        </p:nvGraphicFramePr>
        <p:xfrm>
          <a:off x="2811009" y="741929"/>
          <a:ext cx="236220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Bitmap Image" r:id="rId5" imgW="2362530" imgH="2305372" progId="Paint.Picture">
                  <p:embed/>
                </p:oleObj>
              </mc:Choice>
              <mc:Fallback>
                <p:oleObj name="Bitmap Image" r:id="rId5" imgW="2362530" imgH="2305372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1009" y="741929"/>
                        <a:ext cx="2362200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808236878"/>
              </p:ext>
            </p:extLst>
          </p:nvPr>
        </p:nvGraphicFramePr>
        <p:xfrm>
          <a:off x="2992777" y="3429000"/>
          <a:ext cx="1998663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" name="Bitmap Image" r:id="rId7" imgW="2419048" imgH="3505689" progId="Paint.Picture">
                  <p:embed/>
                </p:oleObj>
              </mc:Choice>
              <mc:Fallback>
                <p:oleObj name="Bitmap Image" r:id="rId7" imgW="2419048" imgH="3505689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777" y="3429000"/>
                        <a:ext cx="1998663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0" name="Object 10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494222463"/>
              </p:ext>
            </p:extLst>
          </p:nvPr>
        </p:nvGraphicFramePr>
        <p:xfrm>
          <a:off x="6476999" y="3809434"/>
          <a:ext cx="3886200" cy="221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7" name="Bitmap Image" r:id="rId9" imgW="5458587" imgH="3115110" progId="Paint.Picture">
                  <p:embed/>
                </p:oleObj>
              </mc:Choice>
              <mc:Fallback>
                <p:oleObj name="Bitmap Image" r:id="rId9" imgW="5458587" imgH="3115110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6999" y="3809434"/>
                        <a:ext cx="3886200" cy="2217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72" name="Picture 12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553200"/>
            <a:ext cx="8915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3" name="Picture 13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6" y="0"/>
            <a:ext cx="8772525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1400" y="3276600"/>
            <a:ext cx="6248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5" name="Picture 15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37518" y="3261519"/>
            <a:ext cx="6858000" cy="3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38600" y="5867400"/>
            <a:ext cx="4724400" cy="685800"/>
          </a:xfrm>
        </p:spPr>
        <p:txBody>
          <a:bodyPr anchor="ctr">
            <a:normAutofit fontScale="90000"/>
          </a:bodyPr>
          <a:lstStyle/>
          <a:p>
            <a:r>
              <a:rPr lang="en-US" altLang="en-US" sz="4400" b="1" i="1">
                <a:latin typeface=".VnArial Narrow" panose="020B7200000000000000" pitchFamily="34" charset="0"/>
              </a:rPr>
              <a:t>NghÒ thî x©y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057400" y="381000"/>
          <a:ext cx="80772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Bitmap Image" r:id="rId3" imgW="4571429" imgH="3924848" progId="Paint.Picture">
                  <p:embed/>
                </p:oleObj>
              </mc:Choice>
              <mc:Fallback>
                <p:oleObj name="Bitmap Image" r:id="rId3" imgW="4571429" imgH="392484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8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81000"/>
                        <a:ext cx="80772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7" descr="1256883ait0xs1cuy"/>
          <p:cNvPicPr>
            <a:picLocks noChangeAspect="1" noChangeArrowheads="1" noCrop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553200"/>
            <a:ext cx="8915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256883ait0xs1cuy"/>
          <p:cNvPicPr>
            <a:picLocks noChangeAspect="1" noChangeArrowheads="1" noCrop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6" y="0"/>
            <a:ext cx="8772525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1256883ait0xs1cuy"/>
          <p:cNvPicPr>
            <a:picLocks noChangeAspect="1" noChangeArrowheads="1" noCrop="1"/>
          </p:cNvPicPr>
          <p:nvPr/>
        </p:nvPicPr>
        <p:blipFill>
          <a:blip r:embed="rId5">
            <a:lum bright="-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1400" y="3276600"/>
            <a:ext cx="6248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1256883ait0xs1cuy"/>
          <p:cNvPicPr>
            <a:picLocks noChangeAspect="1" noChangeArrowheads="1" noCrop="1"/>
          </p:cNvPicPr>
          <p:nvPr/>
        </p:nvPicPr>
        <p:blipFill>
          <a:blip r:embed="rId5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37518" y="3261519"/>
            <a:ext cx="6858000" cy="3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255838" y="381000"/>
          <a:ext cx="341312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Bitmap Image" r:id="rId3" imgW="3982006" imgH="3467584" progId="Paint.Picture">
                  <p:embed/>
                </p:oleObj>
              </mc:Choice>
              <mc:Fallback>
                <p:oleObj name="Bitmap Image" r:id="rId3" imgW="3982006" imgH="346758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838" y="381000"/>
                        <a:ext cx="341312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197725" y="381000"/>
          <a:ext cx="198755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Bitmap Image" r:id="rId5" imgW="3847619" imgH="5753903" progId="Paint.Picture">
                  <p:embed/>
                </p:oleObj>
              </mc:Choice>
              <mc:Fallback>
                <p:oleObj name="Bitmap Image" r:id="rId5" imgW="3847619" imgH="5753903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7725" y="381000"/>
                        <a:ext cx="198755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00300" y="3505200"/>
          <a:ext cx="3122613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Bitmap Image" r:id="rId7" imgW="3809524" imgH="3533333" progId="Paint.Picture">
                  <p:embed/>
                </p:oleObj>
              </mc:Choice>
              <mc:Fallback>
                <p:oleObj name="Bitmap Image" r:id="rId7" imgW="3809524" imgH="3533333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3505200"/>
                        <a:ext cx="3122613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4" name="Object 12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172200" y="3790950"/>
          <a:ext cx="4038600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Bitmap Image" r:id="rId9" imgW="8745171" imgH="5028571" progId="Paint.Picture">
                  <p:embed/>
                </p:oleObj>
              </mc:Choice>
              <mc:Fallback>
                <p:oleObj name="Bitmap Image" r:id="rId9" imgW="8745171" imgH="5028571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790950"/>
                        <a:ext cx="4038600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7" name="Picture 15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553200"/>
            <a:ext cx="8915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6" y="0"/>
            <a:ext cx="8772525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1400" y="3276600"/>
            <a:ext cx="6248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1256883ait0xs1cuy"/>
          <p:cNvPicPr>
            <a:picLocks noChangeAspect="1" noChangeArrowheads="1" noCrop="1"/>
          </p:cNvPicPr>
          <p:nvPr/>
        </p:nvPicPr>
        <p:blipFill>
          <a:blip r:embed="rId11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37518" y="3261519"/>
            <a:ext cx="6858000" cy="3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0" y="1268413"/>
          <a:ext cx="3886200" cy="434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Bitmap Image" r:id="rId3" imgW="5057143" imgH="5657143" progId="Paint.Picture">
                  <p:embed/>
                </p:oleObj>
              </mc:Choice>
              <mc:Fallback>
                <p:oleObj name="Bitmap Image" r:id="rId3" imgW="5057143" imgH="565714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268413"/>
                        <a:ext cx="3886200" cy="434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6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0288" y="838200"/>
            <a:ext cx="4024312" cy="5334000"/>
          </a:xfrm>
          <a:ln/>
        </p:spPr>
      </p:pic>
      <p:pic>
        <p:nvPicPr>
          <p:cNvPr id="9227" name="Picture 11" descr="2eph5hc"/>
          <p:cNvPicPr>
            <a:picLocks noChangeAspect="1" noChangeArrowheads="1" noCrop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00800"/>
            <a:ext cx="7467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2eph5hc"/>
          <p:cNvPicPr>
            <a:picLocks noChangeAspect="1" noChangeArrowheads="1" noCrop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0"/>
            <a:ext cx="7467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2eph5hc"/>
          <p:cNvPicPr>
            <a:picLocks noChangeAspect="1" noChangeArrowheads="1" noCrop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34300" y="3162300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2eph5hc"/>
          <p:cNvPicPr>
            <a:picLocks noChangeAspect="1" noChangeArrowheads="1" noCrop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0" y="3200400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6092826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2826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0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9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4" name="Object 4"/>
          <p:cNvGraphicFramePr>
            <a:graphicFrameLocks noGrp="1" noChangeAspect="1"/>
          </p:cNvGraphicFramePr>
          <p:nvPr>
            <p:ph/>
          </p:nvPr>
        </p:nvGraphicFramePr>
        <p:xfrm>
          <a:off x="4752975" y="1719263"/>
          <a:ext cx="2686050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8" name="Bitmap Image" r:id="rId3" imgW="2685714" imgH="2962689" progId="Paint.Picture">
                  <p:embed/>
                </p:oleObj>
              </mc:Choice>
              <mc:Fallback>
                <p:oleObj name="Bitmap Image" r:id="rId3" imgW="2685714" imgH="2962689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8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188"/>
                      <a:stretch>
                        <a:fillRect/>
                      </a:stretch>
                    </p:blipFill>
                    <p:spPr bwMode="auto">
                      <a:xfrm>
                        <a:off x="4752975" y="1719263"/>
                        <a:ext cx="2686050" cy="296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4343400" y="5715000"/>
            <a:ext cx="426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>
                <a:latin typeface=".VnArial Narrow" panose="020B7200000000000000" pitchFamily="34" charset="0"/>
              </a:rPr>
              <a:t>nghÒ thî méc</a:t>
            </a:r>
          </a:p>
        </p:txBody>
      </p:sp>
      <p:pic>
        <p:nvPicPr>
          <p:cNvPr id="112648" name="Picture 8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553200"/>
            <a:ext cx="7467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9" name="Picture 9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0"/>
            <a:ext cx="7467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0" name="Picture 10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734300" y="3162300"/>
            <a:ext cx="5410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1" name="Picture 11" descr="2eph5hc"/>
          <p:cNvPicPr>
            <a:picLocks noChangeAspect="1" noChangeArrowheads="1" noCrop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0" y="3200400"/>
            <a:ext cx="5257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2" name="Picture 1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6092826"/>
            <a:ext cx="852487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3" name="Picture 1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2826"/>
            <a:ext cx="8382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4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52488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5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lum bright="-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4" y="0"/>
            <a:ext cx="8524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958</TotalTime>
  <Words>115</Words>
  <Application>Microsoft Office PowerPoint</Application>
  <PresentationFormat>Widescreen</PresentationFormat>
  <Paragraphs>30</Paragraphs>
  <Slides>21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.VnArial Narrow</vt:lpstr>
      <vt:lpstr>.VnAvant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NghÒ thî x©y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tret</dc:creator>
  <cp:lastModifiedBy>Admin</cp:lastModifiedBy>
  <cp:revision>34</cp:revision>
  <dcterms:created xsi:type="dcterms:W3CDTF">2009-12-01T08:22:03Z</dcterms:created>
  <dcterms:modified xsi:type="dcterms:W3CDTF">2021-12-14T06:13:37Z</dcterms:modified>
</cp:coreProperties>
</file>