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1524000"/>
            <a:ext cx="4676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quê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Bác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5-6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Kim Chi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4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2"/>
            <a:ext cx="9150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9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246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8726" y="6246166"/>
            <a:ext cx="5886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mộc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mạc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6246167"/>
            <a:ext cx="6165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lũy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97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" y="-1"/>
            <a:ext cx="9145292" cy="6096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8674" y="6243233"/>
            <a:ext cx="4825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Khu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Kim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8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6207421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Giếng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Cốc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77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688" y="6246167"/>
            <a:ext cx="7951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trúc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tưởng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niệm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tịch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Chí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Minh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9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231739"/>
            <a:ext cx="5791199" cy="661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69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65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12A1.25.Nguyễn Thành Nam</cp:lastModifiedBy>
  <cp:revision>5</cp:revision>
  <dcterms:created xsi:type="dcterms:W3CDTF">2006-08-16T00:00:00Z</dcterms:created>
  <dcterms:modified xsi:type="dcterms:W3CDTF">2022-06-06T15:09:35Z</dcterms:modified>
</cp:coreProperties>
</file>