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6" r:id="rId2"/>
    <p:sldId id="265" r:id="rId3"/>
    <p:sldId id="267" r:id="rId4"/>
    <p:sldId id="263" r:id="rId5"/>
    <p:sldId id="259" r:id="rId6"/>
    <p:sldId id="256" r:id="rId7"/>
    <p:sldId id="258" r:id="rId8"/>
    <p:sldId id="268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E5A24-29B0-4E16-8C33-2A93F0F5349D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7577F4-AC65-4D51-8A59-026FC4A4CB5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5D62-BA6A-430F-8651-13990E7A3B30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CBA8-E5EE-49FE-9C2B-7A240EF82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5D62-BA6A-430F-8651-13990E7A3B30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CBA8-E5EE-49FE-9C2B-7A240EF82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5D62-BA6A-430F-8651-13990E7A3B30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CBA8-E5EE-49FE-9C2B-7A240EF82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5D62-BA6A-430F-8651-13990E7A3B30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CBA8-E5EE-49FE-9C2B-7A240EF82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5D62-BA6A-430F-8651-13990E7A3B30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CBA8-E5EE-49FE-9C2B-7A240EF82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5D62-BA6A-430F-8651-13990E7A3B30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CBA8-E5EE-49FE-9C2B-7A240EF82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5D62-BA6A-430F-8651-13990E7A3B30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CBA8-E5EE-49FE-9C2B-7A240EF82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5D62-BA6A-430F-8651-13990E7A3B30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CBA8-E5EE-49FE-9C2B-7A240EF82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5D62-BA6A-430F-8651-13990E7A3B30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CBA8-E5EE-49FE-9C2B-7A240EF82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5D62-BA6A-430F-8651-13990E7A3B30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CBA8-E5EE-49FE-9C2B-7A240EF82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95D62-BA6A-430F-8651-13990E7A3B30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ACBA8-E5EE-49FE-9C2B-7A240EF82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95D62-BA6A-430F-8651-13990E7A3B30}" type="datetimeFigureOut">
              <a:rPr lang="en-US" smtClean="0"/>
              <a:pPr/>
              <a:t>4/11/2022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ACBA8-E5EE-49FE-9C2B-7A240EF829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3EDAD47-73D3-45DC-9FE8-5BE94FB86E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825"/>
            <a:ext cx="9158068" cy="686855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BD5EBBE-59F7-4087-93CB-B29C0CA9A12C}"/>
              </a:ext>
            </a:extLst>
          </p:cNvPr>
          <p:cNvSpPr txBox="1"/>
          <p:nvPr/>
        </p:nvSpPr>
        <p:spPr>
          <a:xfrm>
            <a:off x="2209800" y="533400"/>
            <a:ext cx="6629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TR</a:t>
            </a:r>
            <a:r>
              <a:rPr lang="vi-V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ỜNG MẦM NON THẠCH CẦU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A9C5A1D-AEA0-43F5-BFC1-2157160D31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569" y="1524114"/>
            <a:ext cx="1676400" cy="1676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D9013E2-E8BF-4B34-A02A-8A5751FFE917}"/>
              </a:ext>
            </a:extLst>
          </p:cNvPr>
          <p:cNvSpPr txBox="1"/>
          <p:nvPr/>
        </p:nvSpPr>
        <p:spPr>
          <a:xfrm>
            <a:off x="3032174" y="3526423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CFF397-92EF-4014-962B-CE890C539628}"/>
              </a:ext>
            </a:extLst>
          </p:cNvPr>
          <p:cNvSpPr txBox="1"/>
          <p:nvPr/>
        </p:nvSpPr>
        <p:spPr>
          <a:xfrm>
            <a:off x="3032174" y="4332471"/>
            <a:ext cx="510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Th</a:t>
            </a:r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3-4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Lan</a:t>
            </a:r>
          </a:p>
        </p:txBody>
      </p:sp>
    </p:spTree>
    <p:extLst>
      <p:ext uri="{BB962C8B-B14F-4D97-AF65-F5344CB8AC3E}">
        <p14:creationId xmlns:p14="http://schemas.microsoft.com/office/powerpoint/2010/main" val="3288053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438400" y="5445828"/>
            <a:ext cx="533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D76FF50-4DDA-48C9-A85E-B46922A0C5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1111224-F688-49F4-BFBD-C7A7E290B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3E06377-61FE-4286-9400-8C4C24524E9C}"/>
              </a:ext>
            </a:extLst>
          </p:cNvPr>
          <p:cNvSpPr txBox="1"/>
          <p:nvPr/>
        </p:nvSpPr>
        <p:spPr>
          <a:xfrm>
            <a:off x="2133600" y="1676400"/>
            <a:ext cx="6553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Đàm</a:t>
            </a:r>
            <a:r>
              <a:rPr lang="en-US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thoại</a:t>
            </a:r>
            <a:endParaRPr 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46C133-7DCB-492C-89A5-9AE1BC9BB4D4}"/>
              </a:ext>
            </a:extLst>
          </p:cNvPr>
          <p:cNvSpPr txBox="1"/>
          <p:nvPr/>
        </p:nvSpPr>
        <p:spPr>
          <a:xfrm>
            <a:off x="1371600" y="2633172"/>
            <a:ext cx="6705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: </a:t>
            </a:r>
            <a:r>
              <a:rPr lang="en-US" sz="24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Do ai </a:t>
            </a:r>
            <a:r>
              <a:rPr lang="en-US" sz="24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400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endParaRPr lang="en-US" sz="24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96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s (47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  <p:pic>
        <p:nvPicPr>
          <p:cNvPr id="5" name="Picture 7" descr="SONNE000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429000" y="0"/>
            <a:ext cx="4114800" cy="2536166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E76BFA6-1051-466B-9BA7-C6520D3C9C3A}"/>
              </a:ext>
            </a:extLst>
          </p:cNvPr>
          <p:cNvSpPr txBox="1"/>
          <p:nvPr/>
        </p:nvSpPr>
        <p:spPr>
          <a:xfrm>
            <a:off x="1219200" y="1143000"/>
            <a:ext cx="7239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 0.00393 L 0.4 0.0150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500" y="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ages (45) nắng mùa hè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Picture 55" descr="sun12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57200" y="-304800"/>
            <a:ext cx="3352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ages (47) diu da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images (47)mùa đông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DA542E-6BB6-46A1-BF0B-5DA86E9B0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6C2B33-0282-450B-9126-BBF07CE1CB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32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63</Words>
  <Application>Microsoft Office PowerPoint</Application>
  <PresentationFormat>On-screen Show (4:3)</PresentationFormat>
  <Paragraphs>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Windows User</dc:creator>
  <cp:lastModifiedBy>Admin</cp:lastModifiedBy>
  <cp:revision>8</cp:revision>
  <dcterms:created xsi:type="dcterms:W3CDTF">2015-04-14T14:52:53Z</dcterms:created>
  <dcterms:modified xsi:type="dcterms:W3CDTF">2022-04-11T08:31:39Z</dcterms:modified>
</cp:coreProperties>
</file>