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0" r:id="rId4"/>
    <p:sldId id="256" r:id="rId5"/>
    <p:sldId id="271" r:id="rId6"/>
    <p:sldId id="274" r:id="rId7"/>
    <p:sldId id="261" r:id="rId8"/>
    <p:sldId id="275" r:id="rId9"/>
    <p:sldId id="276" r:id="rId10"/>
    <p:sldId id="260" r:id="rId11"/>
    <p:sldId id="272" r:id="rId12"/>
    <p:sldId id="258" r:id="rId13"/>
    <p:sldId id="262" r:id="rId14"/>
    <p:sldId id="259" r:id="rId15"/>
    <p:sldId id="263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23.jpg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11185"/>
              </p:ext>
            </p:extLst>
          </p:nvPr>
        </p:nvGraphicFramePr>
        <p:xfrm>
          <a:off x="1080653" y="237468"/>
          <a:ext cx="7886700" cy="617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THẠCH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CẦU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12545"/>
              </p:ext>
            </p:extLst>
          </p:nvPr>
        </p:nvGraphicFramePr>
        <p:xfrm>
          <a:off x="1828800" y="1265420"/>
          <a:ext cx="6686551" cy="982980"/>
        </p:xfrm>
        <a:graphic>
          <a:graphicData uri="http://schemas.openxmlformats.org/drawingml/2006/table">
            <a:tbl>
              <a:tblPr/>
              <a:tblGrid>
                <a:gridCol w="6686551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000" dirty="0">
                        <a:effectLst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</a:t>
                      </a:r>
                      <a:r>
                        <a:rPr lang="en-US" sz="3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en-US" sz="3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TOÁN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23931"/>
              </p:ext>
            </p:extLst>
          </p:nvPr>
        </p:nvGraphicFramePr>
        <p:xfrm>
          <a:off x="1371599" y="2619309"/>
          <a:ext cx="7600951" cy="1531620"/>
        </p:xfrm>
        <a:graphic>
          <a:graphicData uri="http://schemas.openxmlformats.org/drawingml/2006/table">
            <a:tbl>
              <a:tblPr/>
              <a:tblGrid>
                <a:gridCol w="7600951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10706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387221"/>
              </p:ext>
            </p:extLst>
          </p:nvPr>
        </p:nvGraphicFramePr>
        <p:xfrm>
          <a:off x="3297814" y="4166419"/>
          <a:ext cx="4720071" cy="708660"/>
        </p:xfrm>
        <a:graphic>
          <a:graphicData uri="http://schemas.openxmlformats.org/drawingml/2006/table">
            <a:tbl>
              <a:tblPr/>
              <a:tblGrid>
                <a:gridCol w="4720071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1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Phượng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624299"/>
              </p:ext>
            </p:extLst>
          </p:nvPr>
        </p:nvGraphicFramePr>
        <p:xfrm>
          <a:off x="5024003" y="5682549"/>
          <a:ext cx="2993882" cy="388620"/>
        </p:xfrm>
        <a:graphic>
          <a:graphicData uri="http://schemas.openxmlformats.org/drawingml/2006/table">
            <a:tbl>
              <a:tblPr/>
              <a:tblGrid>
                <a:gridCol w="299388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học: 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vi-VN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9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4: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cầu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1085593"/>
            <a:ext cx="3075369" cy="2325194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645" y="1096503"/>
            <a:ext cx="3374350" cy="2314283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57" y="3851149"/>
            <a:ext cx="3020625" cy="2106237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7646" y="3851151"/>
            <a:ext cx="3021957" cy="2244849"/>
            <a:chOff x="217964" y="1249583"/>
            <a:chExt cx="3182852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7964" y="1574104"/>
              <a:ext cx="3019052" cy="2057400"/>
              <a:chOff x="217964" y="1600200"/>
              <a:chExt cx="3019052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17964" y="1951217"/>
                <a:ext cx="790644" cy="1599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4.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9800" y="1670327"/>
            <a:ext cx="3962400" cy="3130273"/>
            <a:chOff x="386013" y="1249583"/>
            <a:chExt cx="3014803" cy="2712817"/>
          </a:xfrm>
        </p:grpSpPr>
        <p:sp>
          <p:nvSpPr>
            <p:cNvPr id="10" name="Rectangle 9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7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5: </a:t>
            </a:r>
            <a:r>
              <a:rPr lang="en-US" sz="2400" b="1" dirty="0" err="1" smtClean="0">
                <a:solidFill>
                  <a:srgbClr val="00B050"/>
                </a:solidFill>
              </a:rPr>
              <a:t>Khối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nhật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57800" y="1371600"/>
            <a:ext cx="3232357" cy="2203540"/>
            <a:chOff x="152399" y="1679010"/>
            <a:chExt cx="2784935" cy="2283390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404634"/>
            <a:ext cx="2993315" cy="2170505"/>
            <a:chOff x="5306860" y="1717632"/>
            <a:chExt cx="2682176" cy="2133600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18758" y="4298163"/>
            <a:ext cx="2948642" cy="2026437"/>
            <a:chOff x="3125359" y="4405360"/>
            <a:chExt cx="2854881" cy="2362200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25359" y="4879098"/>
              <a:ext cx="609600" cy="122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3.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9200" y="914400"/>
            <a:ext cx="6324600" cy="3907554"/>
            <a:chOff x="152399" y="1679010"/>
            <a:chExt cx="2784935" cy="2283390"/>
          </a:xfrm>
        </p:grpSpPr>
        <p:sp>
          <p:nvSpPr>
            <p:cNvPr id="9" name="Rectangle 8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399" y="2015657"/>
              <a:ext cx="609600" cy="172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115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8507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6: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nhật</a:t>
            </a:r>
            <a:r>
              <a:rPr lang="en-US" sz="5400" b="1" dirty="0" smtClean="0"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solidFill>
                  <a:srgbClr val="00B050"/>
                </a:solidFill>
              </a:rPr>
            </a:br>
            <a:endParaRPr lang="en-US" sz="5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0709" y="1216281"/>
            <a:ext cx="3014803" cy="2253607"/>
            <a:chOff x="386013" y="1249583"/>
            <a:chExt cx="3014803" cy="2712817"/>
          </a:xfrm>
        </p:grpSpPr>
        <p:sp>
          <p:nvSpPr>
            <p:cNvPr id="3" name="Rectangle 2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1.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181600" y="1216282"/>
            <a:ext cx="2984793" cy="2267624"/>
            <a:chOff x="5110677" y="1272491"/>
            <a:chExt cx="2984793" cy="2712817"/>
          </a:xfrm>
        </p:grpSpPr>
        <p:sp>
          <p:nvSpPr>
            <p:cNvPr id="27" name="Rectangle 26"/>
            <p:cNvSpPr/>
            <p:nvPr/>
          </p:nvSpPr>
          <p:spPr>
            <a:xfrm>
              <a:off x="5733270" y="1272491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81" b="97809" l="9761" r="898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34" y="1600200"/>
              <a:ext cx="2176472" cy="225152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10677" y="1513392"/>
              <a:ext cx="6225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4400" b="1" dirty="0" smtClean="0">
                  <a:solidFill>
                    <a:srgbClr val="7030A0"/>
                  </a:solidFill>
                </a:rPr>
                <a:t/>
              </a:r>
              <a:br>
                <a:rPr lang="en-US" sz="4400" b="1" dirty="0" smtClean="0">
                  <a:solidFill>
                    <a:srgbClr val="7030A0"/>
                  </a:solidFill>
                </a:rPr>
              </a:br>
              <a:r>
                <a:rPr lang="en-US" sz="4400" b="1" dirty="0" smtClean="0">
                  <a:solidFill>
                    <a:srgbClr val="7030A0"/>
                  </a:solidFill>
                </a:rPr>
                <a:t>   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29166" y="3851203"/>
            <a:ext cx="4492381" cy="2345499"/>
            <a:chOff x="1908419" y="4334200"/>
            <a:chExt cx="4492381" cy="2345499"/>
          </a:xfrm>
        </p:grpSpPr>
        <p:sp>
          <p:nvSpPr>
            <p:cNvPr id="28" name="Rectangle 27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908419" y="4851669"/>
              <a:ext cx="6225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823" y="1219200"/>
            <a:ext cx="6986353" cy="3962400"/>
            <a:chOff x="1908419" y="4334200"/>
            <a:chExt cx="4492381" cy="2345499"/>
          </a:xfrm>
        </p:grpSpPr>
        <p:sp>
          <p:nvSpPr>
            <p:cNvPr id="9" name="Rectangle 8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08419" y="4851669"/>
              <a:ext cx="622593" cy="1038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r>
                <a:rPr lang="en-US" sz="72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381000" y="228600"/>
            <a:ext cx="8112574" cy="5791200"/>
          </a:xfrm>
        </p:spPr>
      </p:pic>
      <p:grpSp>
        <p:nvGrpSpPr>
          <p:cNvPr id="5" name="Group 4"/>
          <p:cNvGrpSpPr/>
          <p:nvPr/>
        </p:nvGrpSpPr>
        <p:grpSpPr>
          <a:xfrm>
            <a:off x="2133600" y="1646903"/>
            <a:ext cx="4343400" cy="2371110"/>
            <a:chOff x="986913" y="1633691"/>
            <a:chExt cx="4343400" cy="2371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13" y="1633691"/>
              <a:ext cx="1228110" cy="122811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986913" y="286180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2:Tăng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hacTapAerobic-V.A-317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-9832"/>
            <a:ext cx="9169345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295400" y="1407806"/>
            <a:ext cx="6779488" cy="1782470"/>
            <a:chOff x="746371" y="2749175"/>
            <a:chExt cx="4488654" cy="1195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1" y="2749175"/>
              <a:ext cx="807224" cy="720721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891625" y="280127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0" y="0"/>
            <a:ext cx="9144000" cy="6871464"/>
          </a:xfrm>
        </p:spPr>
      </p:pic>
      <p:grpSp>
        <p:nvGrpSpPr>
          <p:cNvPr id="5" name="Group 4"/>
          <p:cNvGrpSpPr/>
          <p:nvPr/>
        </p:nvGrpSpPr>
        <p:grpSpPr>
          <a:xfrm>
            <a:off x="1676400" y="2485690"/>
            <a:ext cx="6145556" cy="1505620"/>
            <a:chOff x="1139313" y="2452478"/>
            <a:chExt cx="4343400" cy="1505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732" y="2452478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hrough-the-Arbor-Kevin-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0481"/>
            <a:ext cx="2971800" cy="2971800"/>
          </a:xfrm>
          <a:prstGeom prst="rect">
            <a:avLst/>
          </a:prstGeom>
        </p:spPr>
      </p:pic>
      <p:pic>
        <p:nvPicPr>
          <p:cNvPr id="6" name="RungChuongVang-TranLap_3w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1"/>
            <a:ext cx="9139084" cy="6857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652002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2604"/>
            <a:ext cx="2819400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6304" y="3348882"/>
            <a:ext cx="5330313" cy="1143000"/>
            <a:chOff x="152400" y="2815098"/>
            <a:chExt cx="5330313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354057"/>
            <a:ext cx="5330313" cy="1143000"/>
            <a:chOff x="152400" y="2815098"/>
            <a:chExt cx="5330313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561" y="4298925"/>
            <a:ext cx="5330313" cy="1143000"/>
            <a:chOff x="152400" y="2815098"/>
            <a:chExt cx="5330313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7309" y="5233911"/>
            <a:ext cx="5330313" cy="1143000"/>
            <a:chOff x="152400" y="2815098"/>
            <a:chExt cx="5330313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y2mate.com - VTV9  Hình hiệu Rung Chuông Vàng 2012 No Logo  L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725" y="2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-14750" y="17206"/>
            <a:ext cx="9144001" cy="6840794"/>
          </a:xfrm>
        </p:spPr>
      </p:pic>
      <p:grpSp>
        <p:nvGrpSpPr>
          <p:cNvPr id="6" name="Group 5"/>
          <p:cNvGrpSpPr/>
          <p:nvPr/>
        </p:nvGrpSpPr>
        <p:grpSpPr>
          <a:xfrm>
            <a:off x="533400" y="3437603"/>
            <a:ext cx="8229599" cy="1719109"/>
            <a:chOff x="834813" y="2238989"/>
            <a:chExt cx="4647900" cy="1719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13" y="2238989"/>
              <a:ext cx="950042" cy="1270512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vuông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71325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763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71325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3116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28800" y="1524000"/>
            <a:ext cx="3962400" cy="3200400"/>
            <a:chOff x="93601" y="1568213"/>
            <a:chExt cx="2801999" cy="2358756"/>
          </a:xfrm>
        </p:grpSpPr>
        <p:grpSp>
          <p:nvGrpSpPr>
            <p:cNvPr id="10" name="Group 9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vuông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8744" y="1143000"/>
            <a:ext cx="3075369" cy="2267818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9994" y="1125561"/>
            <a:ext cx="3014803" cy="2247121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942" y="3882606"/>
            <a:ext cx="3020625" cy="2168650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0281" y="3793779"/>
            <a:ext cx="3014803" cy="2257478"/>
            <a:chOff x="386013" y="1249583"/>
            <a:chExt cx="3014803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9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1143000"/>
            <a:ext cx="5181600" cy="4191000"/>
            <a:chOff x="5438218" y="4206377"/>
            <a:chExt cx="3020624" cy="2398834"/>
          </a:xfrm>
        </p:grpSpPr>
        <p:sp>
          <p:nvSpPr>
            <p:cNvPr id="9" name="Rectangle 8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297922" y="4424144"/>
              <a:ext cx="2010753" cy="2047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8218" y="4847905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3: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cầu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001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2354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3600" y="1752600"/>
            <a:ext cx="3810000" cy="2819400"/>
            <a:chOff x="2994833" y="4214261"/>
            <a:chExt cx="3061555" cy="2559837"/>
          </a:xfrm>
        </p:grpSpPr>
        <p:sp>
          <p:nvSpPr>
            <p:cNvPr id="5" name="Rectangle 4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30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582</TotalTime>
  <Words>288</Words>
  <Application>Microsoft Office PowerPoint</Application>
  <PresentationFormat>On-screen Show (4:3)</PresentationFormat>
  <Paragraphs>80</Paragraphs>
  <Slides>19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Chương trình:  “Rung chuông vàng”</vt:lpstr>
      <vt:lpstr>PowerPoint Presentation</vt:lpstr>
      <vt:lpstr>Câu 1: Trong các khối sau, khối nào là khối vuông? </vt:lpstr>
      <vt:lpstr>PowerPoint Presentation</vt:lpstr>
      <vt:lpstr>                 Câu 2: Đồ vật gì có dạng khối vuông?</vt:lpstr>
      <vt:lpstr>PowerPoint Presentation</vt:lpstr>
      <vt:lpstr>Câu 3: Trong các khối sau, khối nào là khối cầu? </vt:lpstr>
      <vt:lpstr>PowerPoint Presentation</vt:lpstr>
      <vt:lpstr>                 Câu 4: Đồ vật gì có dạng khối cầu? </vt:lpstr>
      <vt:lpstr>PowerPoint Presentation</vt:lpstr>
      <vt:lpstr>Câu 5: Khối gì có 6 mặt các mặt đều là hình chữ nhật  </vt:lpstr>
      <vt:lpstr>PowerPoint Presentation</vt:lpstr>
      <vt:lpstr>Câu 6: Hãy tìm đồ vật có hình dạng giống khối chữ nhật </vt:lpstr>
      <vt:lpstr>PowerPoint Presentation</vt:lpstr>
      <vt:lpstr>PowerPoint Presentation</vt:lpstr>
      <vt:lpstr>PowerPoint Presentation</vt:lpstr>
      <vt:lpstr>PowerPoint Presentation</vt:lpstr>
      <vt:lpstr>Chúc mừng các con!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PHUONG_OT</cp:lastModifiedBy>
  <cp:revision>72</cp:revision>
  <dcterms:created xsi:type="dcterms:W3CDTF">2017-10-18T09:55:45Z</dcterms:created>
  <dcterms:modified xsi:type="dcterms:W3CDTF">2021-10-24T00:50:22Z</dcterms:modified>
</cp:coreProperties>
</file>