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4" r:id="rId5"/>
    <p:sldId id="265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60"/>
  </p:normalViewPr>
  <p:slideViewPr>
    <p:cSldViewPr>
      <p:cViewPr>
        <p:scale>
          <a:sx n="64" d="100"/>
          <a:sy n="64" d="100"/>
        </p:scale>
        <p:origin x="-153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3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6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2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0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8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3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3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4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3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ED644-2F58-42E0-B97E-68BB3A99EB8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2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-19"/>
            <a:chExt cx="5760" cy="4377"/>
          </a:xfrm>
        </p:grpSpPr>
        <p:pic>
          <p:nvPicPr>
            <p:cNvPr id="5" name="Picture 1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7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8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/>
          <p:nvPr/>
        </p:nvSpPr>
        <p:spPr>
          <a:xfrm>
            <a:off x="685800" y="624313"/>
            <a:ext cx="8007350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NhiÖt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liÖt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chµo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mõng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C¸c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C«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Gi¸o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cïng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c¸c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vÞ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®¹i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biÓu</a:t>
            </a:r>
            <a:endParaRPr lang="en-US" sz="3200" b="1" kern="10" dirty="0">
              <a:ln w="9525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107763" dir="18900000" algn="ctr" rotWithShape="0">
                  <a:srgbClr val="C0C0C0">
                    <a:alpha val="50000"/>
                  </a:srgbClr>
                </a:outerShdw>
              </a:effectLst>
              <a:latin typeface=".VnTimeH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vÒ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Dù</a:t>
            </a:r>
            <a:r>
              <a:rPr lang="en-US" sz="32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 </a:t>
            </a:r>
            <a:r>
              <a:rPr lang="en-US" sz="32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.VnTimeH"/>
              </a:rPr>
              <a:t>giê</a:t>
            </a:r>
            <a:endParaRPr lang="en-US" sz="3200" b="1" kern="10" dirty="0">
              <a:ln w="9525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107763" dir="18900000" algn="ctr" rotWithShape="0">
                  <a:srgbClr val="C0C0C0">
                    <a:alpha val="50000"/>
                  </a:srgbClr>
                </a:outerShdw>
              </a:effectLst>
              <a:latin typeface=".VnTimeH"/>
            </a:endParaRPr>
          </a:p>
        </p:txBody>
      </p:sp>
      <p:pic>
        <p:nvPicPr>
          <p:cNvPr id="10" name="Picture 13" descr="gio hoa h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673" y="2390939"/>
            <a:ext cx="41148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57300" y="4572014"/>
            <a:ext cx="6629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Giáo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viên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Nguyễn Thị Phượng</a:t>
            </a:r>
            <a:endParaRPr lang="en-US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9900FF"/>
                </a:solidFill>
                <a:latin typeface="Times New Roman" pitchFamily="18" charset="0"/>
              </a:rPr>
              <a:t>Lớp</a:t>
            </a:r>
            <a:r>
              <a:rPr lang="en-US" sz="2800" b="1" dirty="0">
                <a:solidFill>
                  <a:srgbClr val="9900FF"/>
                </a:solidFill>
                <a:latin typeface="Times New Roman" pitchFamily="18" charset="0"/>
              </a:rPr>
              <a:t> 5 – 6 </a:t>
            </a:r>
            <a:r>
              <a:rPr lang="en-US" sz="2800" b="1" dirty="0" err="1">
                <a:solidFill>
                  <a:srgbClr val="9900FF"/>
                </a:solidFill>
                <a:latin typeface="Times New Roman" pitchFamily="18" charset="0"/>
              </a:rPr>
              <a:t>tuổi</a:t>
            </a:r>
            <a:r>
              <a:rPr lang="en-US" sz="2800" b="1" dirty="0">
                <a:solidFill>
                  <a:srgbClr val="9900FF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9900FF"/>
                </a:solidFill>
                <a:latin typeface="Times New Roman" pitchFamily="18" charset="0"/>
              </a:rPr>
              <a:t>Trường</a:t>
            </a:r>
            <a:r>
              <a:rPr lang="en-US" sz="2800" b="1" dirty="0">
                <a:solidFill>
                  <a:srgbClr val="9900FF"/>
                </a:solidFill>
                <a:latin typeface="Times New Roman" pitchFamily="18" charset="0"/>
              </a:rPr>
              <a:t> MN </a:t>
            </a:r>
            <a:r>
              <a:rPr lang="vi-VN" sz="2800" b="1" dirty="0" smtClean="0">
                <a:solidFill>
                  <a:srgbClr val="9900FF"/>
                </a:solidFill>
                <a:latin typeface="Times New Roman" pitchFamily="18" charset="0"/>
              </a:rPr>
              <a:t>Thạch Cầu</a:t>
            </a:r>
            <a:endParaRPr lang="vi-VN" sz="1400" b="1" dirty="0">
              <a:solidFill>
                <a:srgbClr val="99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4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-19"/>
            <a:chExt cx="5760" cy="4377"/>
          </a:xfrm>
        </p:grpSpPr>
        <p:pic>
          <p:nvPicPr>
            <p:cNvPr id="5" name="Picture 1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7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8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/>
          <p:nvPr/>
        </p:nvSpPr>
        <p:spPr>
          <a:xfrm>
            <a:off x="450561" y="573057"/>
            <a:ext cx="8312150" cy="5049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>Gi¸o</a:t>
            </a:r>
            <a:r>
              <a:rPr kumimoji="0" lang="en-US" sz="8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> ¸</a:t>
            </a:r>
            <a:r>
              <a:rPr kumimoji="0" lang="en-US" sz="8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>n</a:t>
            </a:r>
            <a:endParaRPr lang="vi-VN" sz="9600" kern="0" dirty="0">
              <a:solidFill>
                <a:srgbClr val="FF9933"/>
              </a:solidFill>
              <a:latin typeface=".VnTime" pitchFamily="34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>M«</a:t>
            </a:r>
            <a:r>
              <a:rPr lang="vi-VN" sz="4800" kern="0" dirty="0" smtClean="0">
                <a:solidFill>
                  <a:srgbClr val="0070C0"/>
                </a:solidFill>
                <a:latin typeface=".VnTime" pitchFamily="34" charset="0"/>
                <a:ea typeface="+mj-ea"/>
                <a:cs typeface="+mj-cs"/>
              </a:rPr>
              <a:t>n: </a:t>
            </a:r>
            <a:r>
              <a:rPr lang="vi-VN" sz="4800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Kỹ năng sống</a:t>
            </a: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/>
            </a:r>
            <a:b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</a:b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>§Ò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>tµi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.VnTime" pitchFamily="34" charset="0"/>
                <a:ea typeface="+mj-ea"/>
                <a:cs typeface="+mj-cs"/>
              </a:rPr>
              <a:t> : </a:t>
            </a:r>
            <a:r>
              <a:rPr lang="vi-VN" sz="4000" kern="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Dạy trẻ đối phó với kẻ bắt cóc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Giáo</a:t>
            </a:r>
            <a:r>
              <a:rPr kumimoji="0" lang="vi-VN" sz="4400" b="0" i="0" u="none" strike="noStrike" kern="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viên: Nguyễn Thị Phượng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1143000" y="914400"/>
            <a:ext cx="6248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Trò chơi</a:t>
            </a:r>
            <a:endParaRPr lang="en-US" sz="3600" kern="1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Arial"/>
            </a:endParaRPr>
          </a:p>
        </p:txBody>
      </p:sp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914400" y="2438400"/>
            <a:ext cx="7848600" cy="2438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Nối tranh</a:t>
            </a:r>
            <a:endParaRPr lang="en-US" sz="3600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.VnTime"/>
            </a:endParaRPr>
          </a:p>
        </p:txBody>
      </p:sp>
      <p:grpSp>
        <p:nvGrpSpPr>
          <p:cNvPr id="10244" name="Group 14"/>
          <p:cNvGrpSpPr>
            <a:grpSpLocks/>
          </p:cNvGrpSpPr>
          <p:nvPr/>
        </p:nvGrpSpPr>
        <p:grpSpPr bwMode="auto">
          <a:xfrm>
            <a:off x="0" y="0"/>
            <a:ext cx="9144000" cy="6919384"/>
            <a:chOff x="0" y="-19"/>
            <a:chExt cx="5760" cy="4377"/>
          </a:xfrm>
        </p:grpSpPr>
        <p:pic>
          <p:nvPicPr>
            <p:cNvPr id="10245" name="Picture 1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6" name="Picture 1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7" name="Picture 17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8" name="Picture 18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541709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38200" y="1676418"/>
            <a:ext cx="7239000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6600" b="1" dirty="0" err="1" smtClean="0">
                <a:solidFill>
                  <a:srgbClr val="333399"/>
                </a:solidFill>
                <a:latin typeface=".VnTime" pitchFamily="34" charset="0"/>
              </a:rPr>
              <a:t>Trß</a:t>
            </a:r>
            <a:r>
              <a:rPr lang="en-US" sz="6600" b="1" dirty="0" smtClean="0">
                <a:solidFill>
                  <a:srgbClr val="333399"/>
                </a:solidFill>
                <a:latin typeface=".VnTime" pitchFamily="34" charset="0"/>
              </a:rPr>
              <a:t> </a:t>
            </a:r>
            <a:r>
              <a:rPr lang="en-US" sz="6600" b="1" dirty="0" err="1" smtClean="0">
                <a:solidFill>
                  <a:srgbClr val="333399"/>
                </a:solidFill>
                <a:latin typeface=".VnTime" pitchFamily="34" charset="0"/>
              </a:rPr>
              <a:t>ch¬i</a:t>
            </a:r>
            <a:endParaRPr lang="en-US" sz="6600" b="1" dirty="0" smtClean="0">
              <a:solidFill>
                <a:srgbClr val="333399"/>
              </a:solidFill>
              <a:latin typeface=".VnTime" pitchFamily="34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rgbClr val="CC0000"/>
                </a:solidFill>
                <a:latin typeface=".VnArial" pitchFamily="34" charset="0"/>
              </a:rPr>
              <a:t>“</a:t>
            </a:r>
            <a:r>
              <a:rPr lang="vi-VN" sz="5400" b="1" i="1" dirty="0" smtClean="0">
                <a:solidFill>
                  <a:srgbClr val="CC0000"/>
                </a:solidFill>
                <a:latin typeface=".VnArial" pitchFamily="34" charset="0"/>
              </a:rPr>
              <a:t>Ai nhanh nhất</a:t>
            </a:r>
            <a:r>
              <a:rPr lang="vi-VN" sz="5400" b="1" i="1" dirty="0" smtClean="0">
                <a:solidFill>
                  <a:srgbClr val="CC0000"/>
                </a:solidFill>
                <a:latin typeface=".VnArial" pitchFamily="34" charset="0"/>
              </a:rPr>
              <a:t>’’</a:t>
            </a:r>
            <a:endParaRPr lang="en-US" sz="5400" b="1" i="1" dirty="0" smtClean="0">
              <a:solidFill>
                <a:srgbClr val="CC0000"/>
              </a:solidFill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8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839" y="3340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1772816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72200" y="48877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822199" y="0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-1" y="5499818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-2" y="3645024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75656" y="177281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75656" y="3340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87824" y="26967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932040" y="47506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484040" y="3645023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22199" y="1761419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407191" y="1797968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932039" y="1770352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87823" y="1772814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" descr="Kết quả hình ảnh cho hình ảnh bắt cóc trẻ 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640" cy="135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72814"/>
            <a:ext cx="1340286" cy="132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682" y="1739785"/>
            <a:ext cx="1307318" cy="135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2987822" y="3645022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933648" y="3612830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346543" y="5480284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759692" y="549879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423838" y="3565646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088922" y="5499817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521467" y="5499818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835854" y="356564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904725" y="5491301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980535" y="2861651"/>
            <a:ext cx="133637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19567" y="1152008"/>
            <a:ext cx="135120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7763" y="2870584"/>
            <a:ext cx="133637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Picture 2" descr="Kết quả hình ảnh cho hình ảnh bắt cóc trẻ 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648" y="32949"/>
            <a:ext cx="1331640" cy="130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4902633" y="1125324"/>
            <a:ext cx="135120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Picture 4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887" y="3599520"/>
            <a:ext cx="1291639" cy="127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687" y="3651659"/>
            <a:ext cx="1373486" cy="1300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-12107" y="4729419"/>
            <a:ext cx="135585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đồ chơi của người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87698" y="4657565"/>
            <a:ext cx="135585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đồ chơi của người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" name="Picture 2" descr="Hình ảnh có liên qua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967"/>
            <a:ext cx="1310547" cy="128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ình ảnh có liên qua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029" y="60372"/>
            <a:ext cx="1310547" cy="128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6385017" y="1102595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04581" y="1118886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" name="Picture 2" descr="Kết quả hình ảnh cho chú bảo vệ và bạn nh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67" y="1761419"/>
            <a:ext cx="1351207" cy="132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-33296" y="2853338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" name="Picture 2" descr="Kết quả hình ảnh cho chú bảo vệ và bạn nh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990" y="1733634"/>
            <a:ext cx="1307851" cy="132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4887698" y="2889887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" name="Picture 2" descr="Hình ảnh có liên qu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605" y="3655949"/>
            <a:ext cx="1348670" cy="129842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Hình ảnh có liên qu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91" y="3574581"/>
            <a:ext cx="1348670" cy="129842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1471891" y="4738932"/>
            <a:ext cx="1331641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 nhớ số ĐT của bố mẹ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407191" y="4631210"/>
            <a:ext cx="1331641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 nhớ số ĐT của bố mẹ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9" name="Picture 2" descr="Kết quả hình ảnh cho những hình ảnh giúp trẻ thoát bị dụ dỗ bắt cóc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605" y="1761418"/>
            <a:ext cx="1372663" cy="129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Kết quả hình ảnh cho những hình ảnh giúp trẻ thoát bị dụ dỗ bắt cóc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76" y="1810594"/>
            <a:ext cx="1372663" cy="129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/>
          <p:cNvSpPr txBox="1"/>
          <p:nvPr/>
        </p:nvSpPr>
        <p:spPr>
          <a:xfrm rot="10800000" flipV="1">
            <a:off x="1475656" y="2840711"/>
            <a:ext cx="1403649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theo người 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10800000" flipV="1">
            <a:off x="6348754" y="2889887"/>
            <a:ext cx="1403649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theo người 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3" name="Picture 2" descr="Hình ảnh có liên qua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921" y="5511587"/>
            <a:ext cx="1321801" cy="126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Hình ảnh có liên qu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535" y="5481967"/>
            <a:ext cx="1307318" cy="129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C:\Users\PHUONG NGUYEN\Downloads\20170417_18111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0" y="5518449"/>
            <a:ext cx="1303410" cy="126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C:\Users\PHUONG NGUYEN\Downloads\20170417_1811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726" y="5505028"/>
            <a:ext cx="1293520" cy="128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76"/>
          <p:cNvSpPr txBox="1"/>
          <p:nvPr/>
        </p:nvSpPr>
        <p:spPr>
          <a:xfrm>
            <a:off x="4902633" y="6572203"/>
            <a:ext cx="1331640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bánh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390" y="6590714"/>
            <a:ext cx="1331640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bánh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9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847763" y="3604674"/>
            <a:ext cx="1296237" cy="1241979"/>
          </a:xfrm>
          <a:prstGeom prst="rect">
            <a:avLst/>
          </a:prstGeom>
          <a:noFill/>
        </p:spPr>
      </p:pic>
      <p:pic>
        <p:nvPicPr>
          <p:cNvPr id="80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987824" y="3604675"/>
            <a:ext cx="1340286" cy="1315518"/>
          </a:xfrm>
          <a:prstGeom prst="rect">
            <a:avLst/>
          </a:prstGeom>
          <a:noFill/>
        </p:spPr>
      </p:pic>
      <p:sp>
        <p:nvSpPr>
          <p:cNvPr id="81" name="TextBox 80"/>
          <p:cNvSpPr txBox="1"/>
          <p:nvPr/>
        </p:nvSpPr>
        <p:spPr>
          <a:xfrm>
            <a:off x="2957292" y="4729419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887996" y="4643148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6" name="Picture 2" descr="C:\Users\PHUONG NGUYEN\Pictures\IMG_20170419_095051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984" y="5498795"/>
            <a:ext cx="1296144" cy="127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C:\Users\PHUONG NGUYEN\Pictures\IMG_20170419_095051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76" y="5498795"/>
            <a:ext cx="1296144" cy="127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TextBox 87"/>
          <p:cNvSpPr txBox="1"/>
          <p:nvPr/>
        </p:nvSpPr>
        <p:spPr>
          <a:xfrm>
            <a:off x="1559642" y="6541332"/>
            <a:ext cx="125963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372200" y="6563724"/>
            <a:ext cx="125963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074298" y="6572203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cùng bố mẹ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795122" y="6559487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cùng bố mẹ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847763" y="0"/>
            <a:ext cx="1296237" cy="1315518"/>
          </a:xfrm>
          <a:prstGeom prst="rect">
            <a:avLst/>
          </a:prstGeom>
          <a:noFill/>
        </p:spPr>
      </p:pic>
      <p:pic>
        <p:nvPicPr>
          <p:cNvPr id="93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987824" y="60372"/>
            <a:ext cx="1340286" cy="1315518"/>
          </a:xfrm>
          <a:prstGeom prst="rect">
            <a:avLst/>
          </a:prstGeom>
          <a:noFill/>
        </p:spPr>
      </p:pic>
      <p:sp>
        <p:nvSpPr>
          <p:cNvPr id="94" name="TextBox 93"/>
          <p:cNvSpPr txBox="1"/>
          <p:nvPr/>
        </p:nvSpPr>
        <p:spPr>
          <a:xfrm>
            <a:off x="7873652" y="1044286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09708" y="1137241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949"/>
            <a:ext cx="72008" cy="6741982"/>
          </a:xfrm>
          <a:prstGeom prst="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77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184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by 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PHUONG NGUYEN</dc:creator>
  <cp:lastModifiedBy>PHUONG NGUYEN</cp:lastModifiedBy>
  <cp:revision>32</cp:revision>
  <dcterms:created xsi:type="dcterms:W3CDTF">2017-04-09T07:52:50Z</dcterms:created>
  <dcterms:modified xsi:type="dcterms:W3CDTF">2017-04-19T05:03:37Z</dcterms:modified>
</cp:coreProperties>
</file>