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65" r:id="rId4"/>
    <p:sldId id="259" r:id="rId5"/>
    <p:sldId id="266" r:id="rId6"/>
    <p:sldId id="267" r:id="rId7"/>
    <p:sldId id="264" r:id="rId8"/>
    <p:sldId id="260" r:id="rId9"/>
    <p:sldId id="268" r:id="rId10"/>
    <p:sldId id="263" r:id="rId11"/>
    <p:sldId id="270" r:id="rId12"/>
    <p:sldId id="269" r:id="rId13"/>
    <p:sldId id="274" r:id="rId14"/>
    <p:sldId id="272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9" autoAdjust="0"/>
    <p:restoredTop sz="94660"/>
  </p:normalViewPr>
  <p:slideViewPr>
    <p:cSldViewPr>
      <p:cViewPr varScale="1">
        <p:scale>
          <a:sx n="42" d="100"/>
          <a:sy n="42" d="100"/>
        </p:scale>
        <p:origin x="72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71594-4784-477A-8C57-8DE20A62BED7}" type="datetimeFigureOut">
              <a:rPr lang="vi-VN" smtClean="0"/>
              <a:t>20/05/2022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98532-7090-47A4-A2CA-0583F58B52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0648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8532-7090-47A4-A2CA-0583F58B526F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8219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8532-7090-47A4-A2CA-0583F58B526F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091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8532-7090-47A4-A2CA-0583F58B526F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4782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8532-7090-47A4-A2CA-0583F58B526F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933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8532-7090-47A4-A2CA-0583F58B526F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8088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8532-7090-47A4-A2CA-0583F58B526F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0594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8532-7090-47A4-A2CA-0583F58B526F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8934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8532-7090-47A4-A2CA-0583F58B526F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6296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8532-7090-47A4-A2CA-0583F58B526F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2075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8532-7090-47A4-A2CA-0583F58B526F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3811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8532-7090-47A4-A2CA-0583F58B526F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1116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8532-7090-47A4-A2CA-0583F58B526F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6095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8532-7090-47A4-A2CA-0583F58B526F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6599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8532-7090-47A4-A2CA-0583F58B526F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7015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E89F-3018-4FA2-8D5A-3232E715C577}" type="datetimeFigureOut">
              <a:rPr lang="en-US" smtClean="0"/>
              <a:t>20/05/2022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C166-E023-495B-96DD-CA8C2C354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99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E89F-3018-4FA2-8D5A-3232E715C577}" type="datetimeFigureOut">
              <a:rPr lang="en-US" smtClean="0"/>
              <a:t>20/05/2022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C166-E023-495B-96DD-CA8C2C354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0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E89F-3018-4FA2-8D5A-3232E715C577}" type="datetimeFigureOut">
              <a:rPr lang="en-US" smtClean="0"/>
              <a:t>20/05/2022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C166-E023-495B-96DD-CA8C2C354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55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E89F-3018-4FA2-8D5A-3232E715C577}" type="datetimeFigureOut">
              <a:rPr lang="en-US" smtClean="0"/>
              <a:t>20/05/2022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C166-E023-495B-96DD-CA8C2C354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36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E89F-3018-4FA2-8D5A-3232E715C577}" type="datetimeFigureOut">
              <a:rPr lang="en-US" smtClean="0"/>
              <a:t>20/05/2022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C166-E023-495B-96DD-CA8C2C354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18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E89F-3018-4FA2-8D5A-3232E715C577}" type="datetimeFigureOut">
              <a:rPr lang="en-US" smtClean="0"/>
              <a:t>20/05/2022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C166-E023-495B-96DD-CA8C2C354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E89F-3018-4FA2-8D5A-3232E715C577}" type="datetimeFigureOut">
              <a:rPr lang="en-US" smtClean="0"/>
              <a:t>20/05/2022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C166-E023-495B-96DD-CA8C2C354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49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E89F-3018-4FA2-8D5A-3232E715C577}" type="datetimeFigureOut">
              <a:rPr lang="en-US" smtClean="0"/>
              <a:t>20/05/2022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C166-E023-495B-96DD-CA8C2C354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01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E89F-3018-4FA2-8D5A-3232E715C577}" type="datetimeFigureOut">
              <a:rPr lang="en-US" smtClean="0"/>
              <a:t>20/05/2022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C166-E023-495B-96DD-CA8C2C354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05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E89F-3018-4FA2-8D5A-3232E715C577}" type="datetimeFigureOut">
              <a:rPr lang="en-US" smtClean="0"/>
              <a:t>20/05/2022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C166-E023-495B-96DD-CA8C2C354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1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E89F-3018-4FA2-8D5A-3232E715C577}" type="datetimeFigureOut">
              <a:rPr lang="en-US" smtClean="0"/>
              <a:t>20/05/2022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C166-E023-495B-96DD-CA8C2C354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EE89F-3018-4FA2-8D5A-3232E715C577}" type="datetimeFigureOut">
              <a:rPr lang="en-US" smtClean="0"/>
              <a:t>20/05/2022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CC166-E023-495B-96DD-CA8C2C354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microsoft.com/office/2007/relationships/hdphoto" Target="../media/hdphoto9.wdp"/><Relationship Id="rId5" Type="http://schemas.openxmlformats.org/officeDocument/2006/relationships/image" Target="../media/image23.png"/><Relationship Id="rId10" Type="http://schemas.microsoft.com/office/2007/relationships/hdphoto" Target="../media/hdphoto8.wdp"/><Relationship Id="rId4" Type="http://schemas.openxmlformats.org/officeDocument/2006/relationships/image" Target="../media/image10.jpe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microsoft.com/office/2007/relationships/hdphoto" Target="../media/hdphoto8.wdp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10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microsoft.com/office/2007/relationships/hdphoto" Target="../media/hdphoto6.wdp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7.xml"/><Relationship Id="rId7" Type="http://schemas.microsoft.com/office/2007/relationships/hdphoto" Target="../media/hdphoto7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microsoft.com/office/2007/relationships/hdphoto" Target="../media/hdphoto8.wdp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9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7074" y="321735"/>
            <a:ext cx="646985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3600" b="1" dirty="0" smtClean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b="1" dirty="0" smtClean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3200" b="1" dirty="0" smtClean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3200" b="1" dirty="0" smtClean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Phát triển ngôn ngữ</a:t>
            </a:r>
          </a:p>
          <a:p>
            <a:pPr algn="ctr"/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Đề tài: 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LQCV: O-Ô-Ơ </a:t>
            </a:r>
          </a:p>
          <a:p>
            <a:pPr algn="ctr"/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Lứa tuổi : 5 -6 tuổi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Giáo viên: Nguyễn Thị Phượng</a:t>
            </a:r>
            <a:endParaRPr lang="en-US" sz="32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50" y="1224011"/>
            <a:ext cx="2019300" cy="19585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5" b="93006" l="6500" r="96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71" t="2438" r="5088" b="5519"/>
          <a:stretch/>
        </p:blipFill>
        <p:spPr>
          <a:xfrm>
            <a:off x="8117650" y="5200106"/>
            <a:ext cx="709664" cy="9991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284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HUONG_OT\Downloads\hình nền\hinh-nen-powerpoint-mau-xanh-da-troi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13854"/>
            <a:ext cx="9137073" cy="68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PHUONG_OT\Pictures\Picture7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824" l="0" r="95923">
                        <a14:backgroundMark x1="2361" y1="2935" x2="1288" y2="38356"/>
                        <a14:backgroundMark x1="1717" y1="58317" x2="1717" y2="87671"/>
                        <a14:backgroundMark x1="17167" y1="2935" x2="1717" y2="24266"/>
                        <a14:backgroundMark x1="1717" y1="68102" x2="19742" y2="89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90" y="2058040"/>
            <a:ext cx="2840037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PHUONG_OT\Pictures\Picture5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24" b="97328" l="9910" r="89640">
                        <a14:backgroundMark x1="72072" y1="92748" x2="90541" y2="76336"/>
                        <a14:backgroundMark x1="81982" y1="45420" x2="81982" y2="88168"/>
                        <a14:backgroundMark x1="79730" y1="43511" x2="79730" y2="881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140818"/>
            <a:ext cx="1352550" cy="15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PHUONG_OT\Pictures\Picture6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85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911" b="5053"/>
          <a:stretch/>
        </p:blipFill>
        <p:spPr bwMode="auto">
          <a:xfrm>
            <a:off x="3678382" y="2667000"/>
            <a:ext cx="2133600" cy="211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334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423"/>
    </mc:Choice>
    <mc:Fallback xmlns="">
      <p:transition spd="slow" advClick="0" advTm="204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HUONG_OT\Downloads\hình nền\yOEL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PHUONG_OT\Pictures\Picture3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43" b="95029" l="5451" r="94969">
                        <a14:backgroundMark x1="44025" y1="44933" x2="46960" y2="71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0" t="11165" r="6153" b="6691"/>
          <a:stretch/>
        </p:blipFill>
        <p:spPr bwMode="auto">
          <a:xfrm>
            <a:off x="76200" y="3013695"/>
            <a:ext cx="2576945" cy="261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PHUONG_OT\Pictures\Picture8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7" t="22347" r="31315" b="37523"/>
          <a:stretch/>
        </p:blipFill>
        <p:spPr bwMode="auto">
          <a:xfrm>
            <a:off x="3200400" y="2351766"/>
            <a:ext cx="2566444" cy="328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PHUONG_OT\Pictures\Picture6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85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911" r="11089" b="5053"/>
          <a:stretch/>
        </p:blipFill>
        <p:spPr bwMode="auto">
          <a:xfrm>
            <a:off x="6096000" y="2654139"/>
            <a:ext cx="2665954" cy="297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150" y="533400"/>
            <a:ext cx="7833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§iÓm gièng nhau cña 3 ch÷ o « ¬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62000" y="33528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962400" y="3491346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819377" y="3394364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310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819"/>
    </mc:Choice>
    <mc:Fallback xmlns="">
      <p:transition spd="slow" advClick="0" advTm="218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4 0.00509 C -0.01753 0.01968 -0.01441 0.01505 -0.02135 0.0213 C -0.02326 0.03102 -0.02569 0.03866 -0.02865 0.04745 C -0.03108 0.0544 -0.03021 0.06019 -0.03437 0.06574 C -0.03854 0.08264 -0.03281 0.06204 -0.03872 0.07593 C -0.03958 0.07778 -0.03958 0.08009 -0.04028 0.08195 C -0.04097 0.08403 -0.04201 0.08588 -0.04306 0.08796 C -0.04497 0.10347 -0.04757 0.11921 -0.05035 0.13449 C -0.05139 0.1507 -0.05174 0.1669 -0.05312 0.18287 C -0.05382 0.19097 -0.05833 0.19051 -0.05312 0.20116 C -0.05295 0.20162 -0.04253 0.21111 -0.04028 0.2132 C -0.03281 0.22014 -0.0184 0.24445 -0.0099 0.24745 C -0.00122 0.2507 -0.00608 0.24861 0.00451 0.2537 C 0.02049 0.26134 0.03819 0.25486 0.05503 0.25556 C 0.07083 0.25995 0.08733 0.26042 0.1026 0.2537 C 0.10486 0.2507 0.10799 0.24884 0.1099 0.2456 C 0.1125 0.24144 0.11354 0.23588 0.1158 0.23148 C 0.11753 0.22315 0.11997 0.21921 0.12431 0.2132 C 0.12483 0.21111 0.12517 0.20903 0.12587 0.20718 C 0.12674 0.20509 0.12795 0.20347 0.12865 0.20116 C 0.13125 0.19259 0.13247 0.18357 0.13438 0.17477 C 0.13524 0.17153 0.14132 0.16528 0.14323 0.16273 C 0.1467 0.15255 0.14844 0.15139 0.15608 0.14861 C 0.15833 0.13982 0.15556 0.1338 0.15469 0.12431 C 0.15243 0.10347 0.15 0.075 0.14323 0.05556 C 0.14132 0.05046 0.13542 0.0419 0.13299 0.03958 C 0.13021 0.03681 0.12708 0.03426 0.12431 0.03148 C 0.12292 0.03009 0.11997 0.02732 0.11997 0.02755 C 0.11319 0.01366 0.10885 0.01412 0.09844 0.00926 C 0.08438 0.00278 0.07101 -0.00162 0.05642 -0.00486 C 0.04514 -0.01042 0.05087 -0.00833 0.03924 -0.01111 C 0.02569 -0.01042 0.01215 -0.01088 -0.00122 -0.00903 C -0.00608 -0.00833 -0.00278 -0.00139 -0.00556 0.00116 C -0.00799 0.0037 -0.01128 0.0037 -0.01424 0.00509 Z " pathEditMode="relative" rAng="0" ptsTypes="ffffffffffffffffffffffffffffffffff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4" y="1199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7 -0.00394 C -0.02587 0.01065 -0.02274 0.00602 -0.02969 0.01227 C -0.0316 0.02199 -0.03403 0.02963 -0.03698 0.03843 C -0.03941 0.04537 -0.03854 0.05116 -0.04271 0.05671 C -0.04687 0.07361 -0.04115 0.05301 -0.04705 0.0669 C -0.04792 0.06875 -0.04792 0.07106 -0.04861 0.07292 C -0.04931 0.075 -0.05035 0.07685 -0.05139 0.07894 C -0.0533 0.09444 -0.0559 0.11019 -0.05868 0.12546 C -0.05972 0.14167 -0.06007 0.15787 -0.06146 0.17384 C -0.06215 0.18194 -0.06667 0.18148 -0.06146 0.19213 C -0.06128 0.19259 -0.05087 0.20208 -0.04861 0.20417 C -0.04115 0.21111 -0.02674 0.23542 -0.01823 0.23843 C -0.00955 0.24167 -0.01441 0.23958 -0.00382 0.24468 C 0.01215 0.25231 0.02986 0.24583 0.0467 0.24653 C 0.0625 0.25093 0.07899 0.25139 0.09427 0.24468 C 0.09653 0.24167 0.09965 0.23981 0.10156 0.23657 C 0.10417 0.23241 0.10521 0.22685 0.10747 0.22245 C 0.1092 0.21412 0.11163 0.21019 0.11597 0.20417 C 0.11649 0.20208 0.11684 0.2 0.11753 0.19815 C 0.1184 0.19606 0.11962 0.19444 0.12031 0.19213 C 0.12292 0.18356 0.12413 0.17454 0.12604 0.16574 C 0.12691 0.1625 0.13299 0.15625 0.1349 0.1537 C 0.13837 0.14352 0.1401 0.14236 0.14774 0.13958 C 0.15 0.13079 0.14722 0.12477 0.14635 0.11528 C 0.1441 0.09444 0.14167 0.06597 0.1349 0.04653 C 0.13299 0.04144 0.12708 0.03287 0.12465 0.03056 C 0.12188 0.02778 0.11875 0.02523 0.11597 0.02245 C 0.11458 0.02106 0.11163 0.01829 0.11163 0.01852 C 0.10486 0.00463 0.10052 0.00509 0.0901 0.00023 C 0.07604 -0.00625 0.06267 -0.01065 0.04809 -0.01389 C 0.03681 -0.01944 0.04253 -0.01736 0.0309 -0.02014 C 0.01736 -0.01944 0.00382 -0.01991 -0.00955 -0.01806 C -0.01441 -0.01736 -0.01111 -0.01042 -0.01389 -0.00787 C -0.01632 -0.00532 -0.01962 -0.00532 -0.02257 -0.00394 Z " pathEditMode="relative" rAng="0" ptsTypes="ffffffffffffffffffffffffffffffffff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4" y="1199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4 0.00509 C -0.01753 0.01968 -0.01441 0.01505 -0.02135 0.0213 C -0.02326 0.03102 -0.02569 0.03866 -0.02865 0.04745 C -0.03108 0.0544 -0.03021 0.06019 -0.03437 0.06574 C -0.03854 0.08264 -0.03281 0.06204 -0.03872 0.07593 C -0.03958 0.07778 -0.03958 0.08009 -0.04028 0.08195 C -0.04097 0.08403 -0.04201 0.08588 -0.04306 0.08796 C -0.04497 0.10347 -0.04757 0.11921 -0.05035 0.13449 C -0.05139 0.1507 -0.05174 0.1669 -0.05312 0.18287 C -0.05382 0.19097 -0.05833 0.19051 -0.05312 0.20116 C -0.05295 0.20162 -0.04253 0.21111 -0.04028 0.2132 C -0.03281 0.22014 -0.0184 0.24445 -0.0099 0.24745 C -0.00122 0.2507 -0.00608 0.24861 0.00451 0.2537 C 0.02049 0.26134 0.03819 0.25486 0.05503 0.25556 C 0.07083 0.25995 0.08733 0.26042 0.1026 0.2537 C 0.10486 0.2507 0.10799 0.24884 0.1099 0.2456 C 0.1125 0.24144 0.11354 0.23588 0.1158 0.23148 C 0.11753 0.22315 0.11997 0.21921 0.12431 0.2132 C 0.12483 0.21111 0.12517 0.20903 0.12587 0.20718 C 0.12674 0.20509 0.12795 0.20347 0.12865 0.20116 C 0.13125 0.19259 0.13247 0.18357 0.13438 0.17477 C 0.13524 0.17153 0.14132 0.16528 0.14323 0.16273 C 0.1467 0.15255 0.14844 0.15139 0.15608 0.14861 C 0.15833 0.13982 0.15556 0.1338 0.15469 0.12431 C 0.15243 0.10347 0.15 0.075 0.14323 0.05556 C 0.14132 0.05046 0.13542 0.0419 0.13299 0.03958 C 0.13021 0.03681 0.12708 0.03426 0.12431 0.03148 C 0.12292 0.03009 0.11997 0.02732 0.11997 0.02755 C 0.11319 0.01366 0.10885 0.01412 0.09844 0.00926 C 0.08438 0.00278 0.07101 -0.00162 0.05642 -0.00486 C 0.04514 -0.01042 0.05087 -0.00833 0.03924 -0.01111 C 0.02569 -0.01042 0.01215 -0.01088 -0.00122 -0.00903 C -0.00608 -0.00833 -0.00278 -0.00139 -0.00556 0.00116 C -0.00799 0.0037 -0.01128 0.0037 -0.01424 0.00509 Z " pathEditMode="relative" rAng="0" ptsTypes="ffffffffffffffffffffffffffffffffff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4" y="1199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2" grpId="1" animBg="1"/>
      <p:bldP spid="2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HUONG_OT\Downloads\hình nền\yOEL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PHUONG_OT\Pictures\Picture3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43" b="95029" l="5451" r="94969">
                        <a14:backgroundMark x1="44025" y1="44933" x2="46960" y2="71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0" t="11165" r="6153" b="6691"/>
          <a:stretch/>
        </p:blipFill>
        <p:spPr bwMode="auto">
          <a:xfrm>
            <a:off x="1524000" y="2992913"/>
            <a:ext cx="2576945" cy="261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150" y="533400"/>
            <a:ext cx="7833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§iÓm kh¸c nhau </a:t>
            </a:r>
            <a:r>
              <a:rPr lang="en-US" sz="3600" b="1" smtClean="0">
                <a:solidFill>
                  <a:srgbClr val="FF0000"/>
                </a:solidFill>
                <a:latin typeface=".VnAvant" pitchFamily="34" charset="0"/>
              </a:rPr>
              <a:t>cña 2 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3600" b="1" smtClean="0">
                <a:solidFill>
                  <a:srgbClr val="FF0000"/>
                </a:solidFill>
                <a:latin typeface=".VnAvant" pitchFamily="34" charset="0"/>
              </a:rPr>
              <a:t>÷ o-« 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7" name="Picture 5" descr="C:\Users\PHUONG_OT\Pictures\Picture8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7" t="22347" r="31315" b="37523"/>
          <a:stretch/>
        </p:blipFill>
        <p:spPr bwMode="auto">
          <a:xfrm>
            <a:off x="5257800" y="2337911"/>
            <a:ext cx="2566444" cy="328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6012873" y="2805545"/>
            <a:ext cx="152400" cy="1942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981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481"/>
    </mc:Choice>
    <mc:Fallback xmlns="">
      <p:transition spd="slow" advClick="0" advTm="164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-0.01921 C 0.01684 -0.02222 0.02379 -0.03565 0.03108 -0.03727 C 0.03802 -0.03889 0.04514 -0.03866 0.05226 -0.03935 C 0.05712 -0.03496 0.06025 -0.02963 0.0658 -0.02709 C 0.07049 -0.02107 0.07639 -0.01713 0.08108 -0.01111 C 0.0842 0.00324 0.08733 0.00185 0.09462 0.00926 C 0.0974 0.01227 0.10226 0.01921 0.10226 0.01921 " pathEditMode="relative" ptsTypes="ffffff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9" grpId="1" animBg="1"/>
      <p:bldP spid="9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HUONG_OT\Downloads\hình nền\yOEL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PHUONG_OT\Pictures\Picture6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85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911" r="11089" b="5053"/>
          <a:stretch/>
        </p:blipFill>
        <p:spPr bwMode="auto">
          <a:xfrm>
            <a:off x="4763023" y="2344066"/>
            <a:ext cx="2665954" cy="297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150" y="533400"/>
            <a:ext cx="7833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§iÓm kh¸c nhau </a:t>
            </a:r>
            <a:r>
              <a:rPr lang="en-US" sz="3600" b="1" smtClean="0">
                <a:solidFill>
                  <a:srgbClr val="FF0000"/>
                </a:solidFill>
                <a:latin typeface=".VnAvant" pitchFamily="34" charset="0"/>
              </a:rPr>
              <a:t>cña 2 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3600" b="1" smtClean="0">
                <a:solidFill>
                  <a:srgbClr val="FF0000"/>
                </a:solidFill>
                <a:latin typeface=".VnAvant" pitchFamily="34" charset="0"/>
              </a:rPr>
              <a:t>÷  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« ¬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733309" y="2661065"/>
            <a:ext cx="152400" cy="2076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5" descr="C:\Users\PHUONG_OT\Pictures\Picture8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7" t="22347" r="31315" b="37523"/>
          <a:stretch/>
        </p:blipFill>
        <p:spPr bwMode="auto">
          <a:xfrm>
            <a:off x="1489364" y="2041693"/>
            <a:ext cx="2566444" cy="328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2209800" y="2550889"/>
            <a:ext cx="152400" cy="1942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142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118"/>
    </mc:Choice>
    <mc:Fallback xmlns="">
      <p:transition spd="slow" advClick="0" advTm="201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8 -0.01435 C 0.0099 -0.01944 0.01441 -0.02338 0.01823 -0.02847 C 0.0217 -0.0331 0.02014 -0.03518 0.02431 -0.03866 C 0.02917 -0.04259 0.03924 -0.04606 0.04392 -0.04884 C 0.0474 -0.04815 0.05122 -0.04838 0.05451 -0.04676 C 0.05677 -0.04583 0.05955 -0.03819 0.06059 -0.03657 C 0.06458 -0.03009 0.07153 -0.02292 0.07726 -0.02037 C 0.08212 -0.01412 0.08524 -0.00717 0.09097 -0.00231 C 0.09201 -0.00023 0.09288 0.00185 0.09392 0.0037 C 0.09479 0.00533 0.09705 0.00787 0.09705 0.00787 " pathEditMode="relative" ptsTypes="fffffffff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89 -0.00509 C 0.01406 -0.02107 0.025 -0.01181 0.03264 -0.00509 C 0.03663 0.00995 0.04392 0.02731 0.03264 0.04143 C 0.03212 0.04352 0.03194 0.0456 0.03107 0.04745 C 0.03038 0.04907 0.02882 0.05 0.02812 0.05162 C 0.02465 0.06111 0.02812 0.06389 0.0191 0.06759 C 0.01805 0.06898 0.01666 0.07014 0.01597 0.07176 C 0.0151 0.07361 0.01545 0.07639 0.01441 0.07778 C 0.01337 0.07917 0.01128 0.07893 0.00989 0.07986 C 0.00833 0.08102 0.00694 0.08241 0.00538 0.0838 C 0.00364 0.0875 0.00104 0.09028 -0.0007 0.09398 C -0.00695 0.10764 0.00069 0.09537 -0.00365 0.10208 " pathEditMode="relative" ptsTypes="fffffffffff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0" grpId="1" animBg="1"/>
      <p:bldP spid="10" grpId="2" animBg="1"/>
      <p:bldP spid="12" grpId="0" animBg="1"/>
      <p:bldP spid="12" grpId="1" animBg="1"/>
      <p:bldP spid="12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VuQuocDo\Pictures\13105khung-anh-cuoi-dep-lang-m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32364" y="990600"/>
            <a:ext cx="5715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4000" b="1" dirty="0" smtClean="0">
                <a:solidFill>
                  <a:srgbClr val="FF0000"/>
                </a:solidFill>
              </a:rPr>
              <a:t>Tiết học đến đây là kết thúc, chúc các con có một năm  học mới luôn mạnh khỏe, </a:t>
            </a:r>
            <a:r>
              <a:rPr lang="en-US" sz="4000" b="1" smtClean="0">
                <a:solidFill>
                  <a:srgbClr val="FF0000"/>
                </a:solidFill>
              </a:rPr>
              <a:t>chăm ngoan.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949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501"/>
    </mc:Choice>
    <mc:Fallback xmlns="">
      <p:transition spd="slow" advClick="0" advTm="165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PHUONG_OT\Downloads\hình nền\anh-powerpoint-dep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659"/>
            <a:ext cx="9144000" cy="689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PHUONG_OT\Downloads\tải xuống (1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67" l="889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94" t="3953" r="2447" b="3683"/>
          <a:stretch/>
        </p:blipFill>
        <p:spPr bwMode="auto">
          <a:xfrm>
            <a:off x="2358572" y="685800"/>
            <a:ext cx="4397828" cy="373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HUONG_OT\Pictures\Picture10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0" t="15886" r="8547" b="24889"/>
          <a:stretch/>
        </p:blipFill>
        <p:spPr bwMode="auto">
          <a:xfrm>
            <a:off x="1828800" y="4876800"/>
            <a:ext cx="5762172" cy="139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PHUONG_OT\Pictures\Picture11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5" t="25757" r="26745" b="32292"/>
          <a:stretch/>
        </p:blipFill>
        <p:spPr bwMode="auto">
          <a:xfrm>
            <a:off x="5297713" y="5109029"/>
            <a:ext cx="928915" cy="98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371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6063"/>
    </mc:Choice>
    <mc:Fallback xmlns="">
      <p:transition spd="slow" advClick="0" advTm="460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HUONG_OT\Downloads\hình nền\yOEL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PHUONG_OT\Pictures\Picture3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43" b="95029" l="5451" r="94969">
                        <a14:backgroundMark x1="44025" y1="44933" x2="46960" y2="71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0" t="11165" r="6153" b="6691"/>
          <a:stretch/>
        </p:blipFill>
        <p:spPr bwMode="auto">
          <a:xfrm>
            <a:off x="2286000" y="1143395"/>
            <a:ext cx="4498649" cy="457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903518" y="1731818"/>
            <a:ext cx="516082" cy="4017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909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874"/>
    </mc:Choice>
    <mc:Fallback xmlns="">
      <p:transition spd="slow" advClick="0" advTm="308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67 0.00324 C -0.04774 0.00672 -0.05451 0.01158 -0.06336 0.01945 C -0.06579 0.02153 -0.06684 0.02616 -0.06944 0.02755 C -0.07326 0.02963 -0.0776 0.02963 -0.08159 0.03148 C -0.08645 0.03797 -0.09392 0.04445 -0.09826 0.05162 C -0.11336 0.07662 -0.10069 0.05857 -0.10885 0.06991 C -0.11197 0.08195 -0.11927 0.08959 -0.12395 0.10023 C -0.12604 0.10533 -0.12656 0.11135 -0.12864 0.11644 C -0.13072 0.1213 -0.13593 0.12824 -0.13923 0.13241 C -0.13975 0.13449 -0.13975 0.13681 -0.14062 0.13866 C -0.14131 0.14028 -0.1434 0.14074 -0.14375 0.1426 C -0.14496 0.14908 -0.14461 0.15602 -0.14531 0.16273 C -0.14548 0.16482 -0.14618 0.16667 -0.1467 0.16875 C -0.14618 0.17917 -0.14496 0.21297 -0.14375 0.22547 C -0.14322 0.22986 -0.14027 0.23565 -0.13923 0.23959 C -0.1368 0.24885 -0.13524 0.25857 -0.13315 0.26783 C -0.13263 0.27454 -0.13194 0.28125 -0.13159 0.28797 C -0.1309 0.3007 -0.1309 0.31366 -0.13003 0.32639 C -0.12951 0.33542 -0.12743 0.34769 -0.121 0.3507 C -0.11961 0.35996 -0.11875 0.37014 -0.11336 0.37685 C -0.11076 0.38866 -0.11388 0.37824 -0.10885 0.38704 C -0.10659 0.39098 -0.10277 0.39908 -0.10277 0.39931 C -0.09982 0.41111 -0.09253 0.41551 -0.08767 0.42547 C -0.08645 0.42801 -0.08593 0.43102 -0.08454 0.43357 C -0.07951 0.44306 -0.0684 0.45 -0.06041 0.45371 C -0.05798 0.45672 -0.05503 0.4588 -0.05277 0.46181 C -0.04687 0.46991 -0.04861 0.47107 -0.03923 0.47385 C -0.00295 0.50602 0.09671 0.47801 0.09723 0.47801 C 0.11164 0.4713 0.11875 0.4507 0.13351 0.4456 C 0.13803 0.43681 0.15244 0.41482 0.16077 0.41135 C 0.16268 0.40787 0.16546 0.4051 0.16685 0.40116 C 0.17014 0.39236 0.16928 0.38588 0.17448 0.37894 C 0.17622 0.37246 0.18212 0.36088 0.18212 0.36111 C 0.18369 0.35371 0.1882 0.34514 0.19271 0.34051 C 0.19566 0.3375 0.20174 0.33241 0.20174 0.33264 C 0.20469 0.32639 0.20764 0.32315 0.20938 0.31644 C 0.2099 0.29954 0.21007 0.28264 0.21077 0.26574 C 0.21094 0.26088 0.21216 0.25648 0.21233 0.25162 C 0.21424 0.21459 0.2099 0.21227 0.21841 0.18912 C 0.21719 0.16829 0.2158 0.15371 0.21077 0.13449 C 0.20903 0.12778 0.20018 0.11829 0.20018 0.11852 C 0.19757 0.10672 0.20105 0.1169 0.19271 0.10834 C 0.17935 0.09445 0.19063 0.1007 0.18056 0.09607 C 0.17744 0.09213 0.17448 0.08797 0.17136 0.08403 C 0.16754 0.06736 0.17292 0.08773 0.16685 0.07385 C 0.16598 0.07199 0.1665 0.06922 0.16546 0.06783 C 0.16424 0.06621 0.16233 0.06644 0.16077 0.06574 C 0.15903 0.0581 0.15591 0.04931 0.15174 0.04352 C 0.14844 0.03102 0.1356 0.01528 0.12605 0.01135 C 0.11424 -0.0037 0.08959 -0.0081 0.07448 -0.01504 C 0.05278 -0.01435 0.03108 -0.01435 0.00938 -0.01296 C 0.00487 -0.01273 0.004 -0.00926 0.00018 -0.00694 C -0.01059 -0.00046 -0.02638 0.00718 -0.03767 0.00324 Z " pathEditMode="relative" rAng="0" ptsTypes="fffffffffffffffffffffffffffffffffffffffffffffffffffff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44" y="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HUONG_OT\Downloads\hình nền\hinh-nen-powerpoint-mau-xanh-da-troi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13854"/>
            <a:ext cx="9137073" cy="68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PHUONG_OT\Pictures\Picture4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832" l="0" r="100000">
                        <a14:foregroundMark x1="39344" y1="15447" x2="20000" y2="59079"/>
                        <a14:foregroundMark x1="24590" y1="21680" x2="22951" y2="71545"/>
                        <a14:foregroundMark x1="81311" y1="25203" x2="86557" y2="67751"/>
                        <a14:foregroundMark x1="81967" y1="80759" x2="41639" y2="91057"/>
                        <a14:foregroundMark x1="20000" y1="70190" x2="40984" y2="886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447994"/>
            <a:ext cx="1858963" cy="224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PHUONG_OT\Pictures\Picture2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8" b="89847" l="235" r="974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492"/>
          <a:stretch/>
        </p:blipFill>
        <p:spPr bwMode="auto">
          <a:xfrm>
            <a:off x="609600" y="1820932"/>
            <a:ext cx="2597150" cy="291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PHUONG_OT\Pictures\Picture3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43" b="95029" l="5451" r="94969">
                        <a14:backgroundMark x1="44025" y1="44933" x2="46960" y2="71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0" t="11165" r="6153" b="6691"/>
          <a:stretch/>
        </p:blipFill>
        <p:spPr bwMode="auto">
          <a:xfrm>
            <a:off x="3740727" y="2078972"/>
            <a:ext cx="2576945" cy="261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901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636"/>
    </mc:Choice>
    <mc:Fallback xmlns="">
      <p:transition spd="slow" advClick="0" advTm="22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PHUONG_OT\Downloads\hình nền\anh-powerpoint-dep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659"/>
            <a:ext cx="9144000" cy="689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PHUONG_OT\Downloads\hqdefaul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0" b="90000" l="10000" r="90000">
                        <a14:foregroundMark x1="51250" y1="19167" x2="50833" y2="23056"/>
                        <a14:foregroundMark x1="50625" y1="17778" x2="50833" y2="23056"/>
                        <a14:foregroundMark x1="52500" y1="26667" x2="50833" y2="17778"/>
                        <a14:foregroundMark x1="51458" y1="52500" x2="51875" y2="7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55" t="15859" r="13030" b="11818"/>
          <a:stretch/>
        </p:blipFill>
        <p:spPr bwMode="auto">
          <a:xfrm>
            <a:off x="1905000" y="408590"/>
            <a:ext cx="4932218" cy="374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PHUONG_OT\Pictures\Picture1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18605" r="12985" b="32726"/>
          <a:stretch/>
        </p:blipFill>
        <p:spPr bwMode="auto">
          <a:xfrm>
            <a:off x="2687782" y="4495800"/>
            <a:ext cx="3768436" cy="142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PHUONG_OT\Pictures\Picture15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9" t="18605" r="28504" b="29418"/>
          <a:stretch/>
        </p:blipFill>
        <p:spPr bwMode="auto">
          <a:xfrm>
            <a:off x="5264726" y="4495800"/>
            <a:ext cx="113607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194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549"/>
    </mc:Choice>
    <mc:Fallback xmlns="">
      <p:transition spd="slow" advClick="0" advTm="255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C:\Users\PHUONG_OT\Downloads\hình nền\yOEL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PHUONG_OT\Pictures\Picture8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7" t="22347" r="31315" b="37523"/>
          <a:stretch/>
        </p:blipFill>
        <p:spPr bwMode="auto">
          <a:xfrm>
            <a:off x="2438400" y="381000"/>
            <a:ext cx="4343400" cy="555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680114" y="2286000"/>
            <a:ext cx="516082" cy="40178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665393" y="1399309"/>
            <a:ext cx="258041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577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8807"/>
    </mc:Choice>
    <mc:Fallback xmlns="">
      <p:transition spd="slow" advClick="0" advTm="388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C -0.00972 0.00324 -0.01615 0.00764 -0.02466 0.01505 C -0.02709 0.01713 -0.02795 0.02153 -0.03056 0.02269 C -0.0342 0.02477 -0.03837 0.02477 -0.04219 0.02639 C -0.04688 0.03241 -0.054 0.03866 -0.05816 0.04537 C -0.07257 0.06875 -0.06042 0.05185 -0.06823 0.0625 C -0.07136 0.07385 -0.0783 0.08102 -0.08282 0.09098 C -0.08472 0.09584 -0.08525 0.10139 -0.08733 0.10625 C -0.08924 0.11065 -0.09427 0.11736 -0.0974 0.12107 C -0.09792 0.12315 -0.09792 0.12523 -0.09879 0.12709 C -0.09948 0.12848 -0.10139 0.12894 -0.10174 0.13079 C -0.10295 0.13681 -0.10261 0.14329 -0.1033 0.14954 C -0.10347 0.15162 -0.10417 0.15324 -0.10452 0.15533 C -0.10417 0.16505 -0.10295 0.19676 -0.10174 0.20857 C -0.10122 0.21273 -0.09844 0.21806 -0.0974 0.22176 C -0.09514 0.23056 -0.09358 0.23959 -0.09167 0.24838 C -0.09115 0.25463 -0.09045 0.26088 -0.09011 0.26713 C -0.08941 0.27917 -0.08941 0.29121 -0.08854 0.30324 C -0.0882 0.31181 -0.08611 0.32315 -0.08004 0.32616 C -0.07865 0.33473 -0.07778 0.34422 -0.07257 0.3507 C -0.07014 0.36181 -0.07309 0.35185 -0.06823 0.36019 C -0.06615 0.36389 -0.0625 0.37153 -0.0625 0.37176 C -0.05972 0.38287 -0.05261 0.38681 -0.04792 0.3963 C -0.04688 0.39861 -0.04636 0.40139 -0.04497 0.40394 C -0.04011 0.41273 -0.02952 0.41922 -0.02188 0.42269 C -0.01945 0.4257 -0.01667 0.42755 -0.01459 0.43033 C -0.00886 0.43797 -0.01059 0.43912 -0.00157 0.44167 C 0.03333 0.47199 0.12882 0.4456 0.12934 0.4456 C 0.14323 0.43935 0.15 0.41991 0.16406 0.41528 C 0.1684 0.40695 0.18229 0.38635 0.19028 0.3831 C 0.19218 0.37963 0.19479 0.37709 0.19618 0.37338 C 0.1993 0.36528 0.19843 0.35903 0.20347 0.35255 C 0.20503 0.34653 0.21076 0.33565 0.21076 0.33588 C 0.21232 0.32894 0.21666 0.32084 0.221 0.31644 C 0.22378 0.31366 0.22951 0.3088 0.22951 0.30903 C 0.23246 0.30324 0.23524 0.30023 0.23698 0.29398 C 0.2375 0.27801 0.2375 0.26227 0.23819 0.2463 C 0.23837 0.24167 0.23958 0.23773 0.23975 0.2331 C 0.24149 0.19838 0.2375 0.19607 0.24566 0.17431 C 0.24444 0.15486 0.24305 0.14121 0.23819 0.12315 C 0.23663 0.1169 0.22812 0.10787 0.22812 0.1081 C 0.22552 0.09699 0.22899 0.10672 0.221 0.09861 C 0.20816 0.08565 0.21892 0.09144 0.2092 0.08704 C 0.20625 0.08334 0.20347 0.0794 0.20052 0.0757 C 0.1967 0.06019 0.20191 0.07917 0.19618 0.06621 C 0.19531 0.06435 0.19583 0.06181 0.19479 0.06065 C 0.19357 0.05903 0.19184 0.05926 0.19028 0.05857 C 0.18854 0.05139 0.18559 0.04306 0.18159 0.03773 C 0.17847 0.02593 0.16614 0.01111 0.15694 0.00764 C 0.14566 -0.00671 0.12205 -0.01065 0.10746 -0.01713 C 0.0868 -0.01666 0.06597 -0.01666 0.04514 -0.01527 C 0.0408 -0.01504 0.03993 -0.0118 0.03628 -0.00972 C 0.02587 -0.00347 0.01076 0.00371 2.77778E-6 -2.96296E-6 Z " pathEditMode="relative" rAng="0" ptsTypes="fffffffffffffffffffffffffffffffffffffffffffffffffffff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9" y="2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2014 C 0.00764 -0.02801 0.01441 -0.03426 0.02135 -0.04028 C 0.02431 -0.04283 0.02639 -0.04699 0.02899 -0.05047 C 0.0316 -0.05394 0.03507 -0.05579 0.03802 -0.05857 C 0.04219 -0.06227 0.0474 -0.06181 0.05174 -0.06644 C 0.05608 -0.07107 0.06129 -0.07824 0.06372 -0.08473 C 0.06441 -0.08658 0.06424 -0.08936 0.06528 -0.09074 C 0.06632 -0.09213 0.06823 -0.09213 0.06979 -0.09283 C 0.08073 -0.08959 0.08403 -0.08982 0.09115 -0.08079 C 0.09236 -0.0757 0.09462 -0.06899 0.09861 -0.06644 C 0.10156 -0.06459 0.10781 -0.0625 0.10781 -0.06227 C 0.11372 -0.05047 0.12535 -0.0426 0.13507 -0.03635 C 0.13837 -0.03149 0.14201 -0.02848 0.14566 -0.02408 C 0.14879 -0.02037 0.15226 -0.01667 0.15469 -0.01204 C 0.15573 -0.00996 0.1566 -0.00764 0.15781 -0.00602 C 0.15903 -0.0044 0.16094 -0.00348 0.16233 -0.00186 C 0.16389 3.7037E-6 0.16684 0.00416 0.16684 0.00439 " pathEditMode="relative" rAng="0" ptsTypes="ffffffffffffffff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7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xit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4" grpId="0" animBg="1"/>
      <p:bldP spid="4" grpId="1" animBg="1"/>
      <p:bldP spid="4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PHUONG_OT\Downloads\hình nền\hinh-nen-powerpoint-mau-xanh-da-troi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13854"/>
            <a:ext cx="9137073" cy="68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PHUONG_OT\Pictures\Picture8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7" t="22347" r="31315" b="37523"/>
          <a:stretch/>
        </p:blipFill>
        <p:spPr bwMode="auto">
          <a:xfrm>
            <a:off x="3733800" y="2385656"/>
            <a:ext cx="2001535" cy="255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PHUONG_OT\Pictures\Picture19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725">
                        <a14:foregroundMark x1="23416" y1="19257" x2="47934" y2="9122"/>
                        <a14:backgroundMark x1="85950" y1="54054" x2="89256" y2="65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282"/>
          <a:stretch/>
        </p:blipFill>
        <p:spPr bwMode="auto">
          <a:xfrm>
            <a:off x="6473423" y="2385656"/>
            <a:ext cx="1835953" cy="242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PHUONG_OT\Pictures\Picture20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0" t="12387" r="28221" b="35177"/>
          <a:stretch/>
        </p:blipFill>
        <p:spPr bwMode="auto">
          <a:xfrm>
            <a:off x="124691" y="1651088"/>
            <a:ext cx="2971800" cy="356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429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466"/>
    </mc:Choice>
    <mc:Fallback xmlns="">
      <p:transition spd="slow" advClick="0" advTm="354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C:\Users\PHUONG_OT\Downloads\hình nền\anh-powerpoint-dep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090024" y="457200"/>
            <a:ext cx="3352800" cy="3810000"/>
            <a:chOff x="3200399" y="1022149"/>
            <a:chExt cx="2743201" cy="3245051"/>
          </a:xfrm>
        </p:grpSpPr>
        <p:pic>
          <p:nvPicPr>
            <p:cNvPr id="3083" name="Picture 11" descr="Quốc kỳ Việt Nam – Wikipedia tiếng Việ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1022149"/>
              <a:ext cx="2743200" cy="1824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200399" y="1022149"/>
              <a:ext cx="45719" cy="32450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85" name="Picture 13" descr="C:\Users\PHUONG_OT\Pictures\Picture16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4" t="16643" r="12032" b="31742"/>
          <a:stretch/>
        </p:blipFill>
        <p:spPr bwMode="auto">
          <a:xfrm>
            <a:off x="2895600" y="4546757"/>
            <a:ext cx="4018320" cy="151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C:\Users\PHUONG_OT\Pictures\Picture17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6" t="21683" r="25817" b="33162"/>
          <a:stretch/>
        </p:blipFill>
        <p:spPr bwMode="auto">
          <a:xfrm>
            <a:off x="5597738" y="4703615"/>
            <a:ext cx="1288473" cy="132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541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379"/>
    </mc:Choice>
    <mc:Fallback xmlns="">
      <p:transition spd="slow" advClick="0" advTm="293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PHUONG_OT\Downloads\hình nền\yOEL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PHUONG_OT\Pictures\Picture6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85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911" b="5053"/>
          <a:stretch/>
        </p:blipFill>
        <p:spPr bwMode="auto">
          <a:xfrm>
            <a:off x="1828800" y="952500"/>
            <a:ext cx="4986924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3429000" y="2209800"/>
            <a:ext cx="457200" cy="3810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05400" y="1524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520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9221"/>
    </mc:Choice>
    <mc:Fallback xmlns="">
      <p:transition spd="slow" advClick="0" advTm="392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0.00417 C -0.02708 0.00856 -0.02986 0.0125 -0.03403 0.0162 C -0.0408 0.02963 -0.04028 0.02639 -0.04774 0.03634 C -0.05139 0.0412 -0.05538 0.04907 -0.0599 0.05255 C -0.06128 0.0537 -0.06302 0.0537 -0.06441 0.05463 C -0.06979 0.0581 -0.07396 0.06505 -0.07795 0.07083 C -0.08212 0.08681 -0.07587 0.06806 -0.08403 0.07894 C -0.08507 0.08032 -0.08472 0.0831 -0.08559 0.08495 C -0.08733 0.08912 -0.08958 0.09306 -0.09167 0.09699 C -0.09566 0.10486 -0.0974 0.11435 -0.10226 0.1213 C -0.10399 0.13056 -0.10729 0.13935 -0.11128 0.14745 C -0.11545 0.16875 -0.1217 0.18866 -0.125 0.21019 C -0.12448 0.2412 -0.12448 0.27199 -0.12344 0.30301 C -0.12257 0.33125 -0.10347 0.35208 -0.08854 0.36782 C -0.08316 0.37361 -0.07691 0.37523 -0.07187 0.38194 C -0.0691 0.39375 -0.07274 0.38287 -0.06597 0.3919 C -0.05903 0.40116 -0.06701 0.39653 -0.05833 0.4 C -0.05 0.41111 -0.06111 0.39769 -0.05069 0.40602 C -0.04948 0.40694 -0.04896 0.40926 -0.04774 0.41019 C -0.04635 0.41134 -0.04462 0.41134 -0.04323 0.41227 C -0.03507 0.41829 -0.03316 0.4206 -0.025 0.42431 C -0.0184 0.43241 -0.00625 0.43287 0.00226 0.43634 C 0.00642 0.4419 0.01059 0.44213 0.01597 0.44444 C 0.02865 0.44375 0.04115 0.44375 0.05382 0.44259 C 0.06111 0.4419 0.06354 0.43241 0.06892 0.42824 C 0.06979 0.42755 0.07934 0.42431 0.07951 0.42431 C 0.08646 0.41574 0.09653 0.41551 0.10538 0.41227 C 0.11042 0.41042 0.11389 0.40625 0.11892 0.40417 C 0.12726 0.39306 0.11615 0.40648 0.12656 0.39815 C 0.12969 0.3956 0.13299 0.38935 0.13559 0.38588 C 0.13785 0.37176 0.14115 0.36065 0.15226 0.35556 C 0.15642 0.35023 0.16111 0.34977 0.16597 0.3456 C 0.16944 0.33843 0.17274 0.33403 0.17813 0.3294 C 0.18194 0.31273 0.18073 0.29398 0.1901 0.28079 C 0.19063 0.2787 0.19097 0.27662 0.19167 0.27477 C 0.19253 0.27269 0.1941 0.27106 0.19479 0.26875 C 0.19792 0.2588 0.19896 0.24699 0.20069 0.23634 C 0.20052 0.22639 0.21111 0.15208 0.1901 0.13333 C 0.18872 0.12546 0.18542 0.12083 0.18403 0.11319 C 0.18194 0.10208 0.18247 0.09282 0.17344 0.08889 C 0.1724 0.08681 0.1717 0.08472 0.17049 0.08287 C 0.16806 0.07917 0.16285 0.07269 0.16285 0.07292 C 0.16128 0.06574 0.15903 0.06366 0.15538 0.05856 C 0.15052 0.03958 0.13941 0.02639 0.125 0.02037 C 0.1191 0.01481 0.11215 0.01343 0.10538 0.01019 C 0.09878 0.00139 0.1066 0.01019 0.09323 0.00417 C 0.09149 0.00347 0.09028 0.00116 0.08872 0 C 0.08003 -0.00556 0.06927 -0.0081 0.0599 -0.00995 C 0.04549 -0.01667 0.0309 -0.01343 0.01597 -0.01204 C 0.0099 -0.00926 0.00382 -0.00671 -0.00226 -0.00394 C -0.00399 -0.00324 -0.00503 -0.00069 -0.00677 0 C -0.01215 0.00231 -0.01788 0.00255 -0.02344 0.00417 Z " pathEditMode="relative" rAng="0" ptsTypes="ffffffffffffffffffffffffffffffffffffffffffffffffffff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9" y="2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25 0.00093 0.0224 -0.0044 0.03039 0.00417 C 0.03177 0.00556 0.03212 0.00857 0.03334 0.01019 C 0.03455 0.01181 0.03629 0.01273 0.03785 0.01412 C 0.04254 0.03195 0.03507 0.0037 0.04236 0.03032 C 0.04341 0.03426 0.04549 0.04236 0.04549 0.04236 C 0.04705 0.05787 0.04809 0.05787 0.04549 0.07269 C 0.0448 0.07685 0.04236 0.08495 0.04236 0.08495 C 0.04184 0.09167 0.04254 0.09861 0.04098 0.10509 C 0.04045 0.10741 0.0375 0.10718 0.03629 0.10903 C 0.03525 0.11065 0.03577 0.11343 0.0349 0.11528 C 0.03125 0.12269 0.02743 0.12732 0.02118 0.1294 C 0.02014 0.13218 0.0198 0.13542 0.01823 0.1375 C 0.01719 0.13889 0.01511 0.1382 0.01372 0.13935 C 0.01181 0.14097 0.01077 0.14375 0.00903 0.1456 C 0.00764 0.14722 0.00608 0.14815 0.00452 0.14954 C 0.0007 0.15741 -0.00434 0.16111 -0.00902 0.16782 C -0.01076 0.17477 -0.00937 0.17245 -0.01215 0.1757 " pathEditMode="relative" ptsTypes="fffffffffffffffff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1470E5A1-909B-4057-8764-2E678E0282C7}"/>
  <p:tag name="ISPRING_RESOURCE_FOLDER" val="C:\Users\Administrator\Desktop\ooo\"/>
  <p:tag name="ISPRING_PRESENTATION_PATH" val="C:\Users\Administrator\Desktop\ooo.pptx"/>
  <p:tag name="ISPRING_PROJECT_FOLDER_UPDATED" val="1"/>
  <p:tag name="ISPRING_SCREEN_RECS_UPDATED" val="C:\Users\Administrator\Desktop\ooo\"/>
  <p:tag name="ISPRING_PRESENTER_PHOTO_0" val="png|iVBORw0KGgoAAAANSUhEUgAAALAAAAFACAYAAAAcUvbzAAAAAXNSR0IArs4c6QAAAARnQU1BAACx&#10;jwv8YQUAAAAJcEhZcwAADsMAAA7DAcdvqGQAAP+lSURBVHhezP1Xd2RXmiUI+l+Zh36Zt3mbWj3T&#10;a6pXrxLTVdmVlToyMyIjgoxgMBjUpNNJd7pWgANwaGGAGWBaa60FtNYaDmkwLSFckBF79rlOZCK9&#10;yIjIqpXT/XCWmV19z9nf/vY+59xrV8rFLL6tPMeL4inOT8/x7Ytv8c3zb3Faf4HTk1d48eIlXryq&#10;4fx5Gd+ePMfLs1dcforcRhz7yevIpT7B8VQXKodLeHF+wu1e4Hm9jpelCn5b+y2+Of8tnj8/Z3nB&#10;fXms52d48fIlzusVnGR2cF4pcdk33JfrWJ6fcbvnr6Qifl/+LtZdbHd2wmNe+n2x/ofKm+vPT59/&#10;7/J/rXL5et9cJ8q/xvVcrruL4158vyhi/cXyy/UsyvnpC9RrNRRLZVQKxECOJV/AabGAermOcvUM&#10;p9U6cHZOzLzCK+Lm5atv+fO5dL/n3Ke0fojqcQ7VcgH5lVWc7Ozi5ak49yv87uW3xJYov0NhbAQF&#10;ez+qMR0yDn6mvDgrnyB9VMbhVBD5WBtq8zaUVyMoDLeinBpCZXEcV+rZfZwWMjitFXAubooXcVI/&#10;Q6V6glNxIy8FiL/Fq7Nv8S1P+uo5wVd7gcL2MnIzRuTn1ShuJ3BeLvKiCERuf1YroXiwhdPcEZ5X&#10;y6yMEzyXKozruf+LF6y0ahGlnQWcFLISgC9X9JvloiEuKlYsu9zgolys+6Hy5jYX+/9rlj/mui7K&#10;vwTA/5J7vqi7y9tf7H+x/vuWS+tYzs8FkREPRzm29zKKswsobm6jliuzzc+JlXPUCfQzEtvZKcmt&#10;coJatoSTEomq+g23I4gLFZyV+LmwgsLSKk4JzDOS4Qtxz8+f8xzPUV5YRN5HLKVMyM+MYD/o4rIF&#10;HO/lUdjfQnklgNpqFNX1GDKhR8jbH6KaNOBKei2Ak/IBnvMiXvECXpAlT2qnjKxTgpaRdV4jILMs&#10;eZYa6gR2lRdeL53gVZnrSoxGgvScN/CCID8nyM/PzlDLH6J8tIkKWfaUgH7Nsr+VguT5KSM3t4/C&#10;+gTOvgPwRWVeVPabRVTwm+svg1B8v9jucnlz2cW+l5f9vvIv2fZy+e8JkH/ptV0ubwbAxbHePN5F&#10;/f3QNpeXvSTZPJe2f4WTwyzy49MojU2i/myXJHZGvJA9maXrZOQqCau2v4fS8hJy01Mo7x7ieek5&#10;150QB1nUtvZRXV5lm2+gWqyiRqDXK3USWAHlZ5sozc6gEnWiMOHH8U4axfEJlH0O7rOJ00wBtZ0V&#10;lCdCKE3qkXZ9hMPBv0PW+D6uZNciqB/PILvgxtHUEHLrRp7EivySHtmZPmRme5Db9vKE+6gX8gRk&#10;FuU8AUsQvnrxO7w6B1n5Fb55wQAg+J8LhhYMy+9nBHutRHavF7k9l9cZkZUqqvlj3uAKqlvzeFmp&#10;SJUkKu9MaoR/qsCLcrHsTXC/CZLX2/7T58X3y7///1H+mPO9eV3i+2Vw/UvLDwH48vfL5c3lP7Td&#10;CzKwkH9nJLSzNEksfYiTfIZkRTn54rd4yTau7AzjeFaO3LwHaab+bMqP6u42AUoiZLaubK0jE/Oh&#10;Pj2N6t4+yiS+Ghm5fFwg1naQibqQtelQ9bpRTgZQmppENeBCUdmBgkOH2vQwSiN+FL0q5L1tyHk/&#10;waH1x8hY3sGVk40EMts+7Pk/R876Dzjw/hTp+HvIpG7yYF8gm7jPixmRaL96kEN2fgGFlQWcZw/x&#10;DW/61UuCmFrmG8qDb84ZkZQQp+e88JPXN13J7hLwlBPVEk6ZVsrHDIADMvPWDOq7GzipVlFnBdVr&#10;rIh0lucpMxB4XEb9SyE5pPLDjXC5/LP1zChCc4s0+OZ231f+WMb8oe0uL/++a/tjyw8d/+K+fmjd&#10;5c+L7/+95TJRvPyu7kXmPBekVD9FrXgsZd7nzLi1chbHi3JkZ1tRJZDLa1MorU6zrfM4OXmJGqVC&#10;LfMMR0E9ci4jinOzyB4eoUh9XM+T4J6lkY0HkDMoUDYaULBpcKztRL6nEYX2+8iqughcPSpJI8ph&#10;GSqeByiFryMbuYac7waubNqv4nhOi0pCRvF8C/lEK0H8ZygEf4x8+NfITw2isrdG0KVRX6WGGY3i&#10;eNTJaIvg5fEhXlBunFSpcQi8FzUKd17wCU2e0EPP+buSSbMQsEcrqOxO0/wFcLzkRmHGjsK8G/Xs&#10;tqSjakwTxzNTqB1Q5LMBXgpZQT1+AeAfapiL5dI6VrDQ2iILPCcQREYQpvPyNm+Wi+P8sQD+ofKv&#10;DeA/VN6sjzd/X172h4oA8JvZ7nVhXZJsTiplyoINnOXTqGa2SWpdyC/2oXa0TGNOeVFKS21xSqNX&#10;zazS4I8jP+1HaTyJ+uYWCkdplCtnbKPf4UX9OYmR0mMsSYCGUYgGUJyIohKj5nXYCFgrKj4DpYMV&#10;hWk5CokG5EcauH0zStFGXNl1/jUWDO9j39+G02c0VUwPR+P3cez8Tzh2/wnyk0bUjzKoU7TXnq1T&#10;xHtQnBxCdqwNJR6wtKJCelGG7JKBETiJEzLzabmCl3Uavho1cZWVJ254exRH3Od4qhWZOQtykypk&#10;Rh9SumgJ3l3U9o6QGYmjuDrB/fOUHRT3de5LJn/+exj48nep0BS8oJwR+7xm8O8H8P8o4P579vlj&#10;yh8L4N93frHushy5/Hm5/DBQ/2n9xfd/PM6LcwmclQNKwO1p6tdZHM0PorDjRZV+ppYpkrhIZme/&#10;JRaOyM5KZBf7qZun8KLEzEwcVXf2UDvOS77p5Uv6otNTSVdXZ5fwfOdIYm5JHy9QMwdtyHt0qC9T&#10;fuwuoLToJ5BVyBLEuSQZ+CjxvyHr/M9Y6XkXRzEjSnR8lTQZcyGAtOMLFJPUHZsTjKJtlDbHkZmR&#10;IzPWgEz8Go7Dv8Jh5Mc4SvwK+YkmFGYtKFBTV/fncHK8SZmRkdi5TplQ2BjFQeIRnaUW50d7lBDD&#10;SI8+JZPryNC8+OMiKosppiITqofzTFFlivcyTor112Ckrr6ozDcr9eK7KKdVGkuhqwUQyOIi7Ynl&#10;AhhSD8h32/73Mt3FfpfP+X9GefP8l6/r+0B5se7i++/b9qJ8H4BfSMuYZeljTtK7zKqLqK2P4+Ro&#10;h2xbRGljEbmdFMq5Y+rdA7ZnHw5JVLXdWWbpl/Q9m8gGqGenpikx65Scv8Up9XSFoM4lk6itrNIj&#10;0RTuEYcTlBb+PuRdCtRXGDBZHn+REiSqRSn5lGrgLk1c6u+RifwDKlMeHMwu42B7D5m8MGvnKCwN&#10;IzenJMhUKEzqKKTJtNwpPXqDB/kCpdgDlKd6yabULzMO6hs70pPdNH9DKCxqkF9xoniwwGg74LHi&#10;OIw/QHFRS4BvUEpMobAc4Y2tSE5VdMuUN6PSDZ8cjtHlUhunM6jSwZ6fnZNNyegSo/7zSn7Om5cM&#10;BYH6ovqc5nAPhwvzqB2myf7CRJzhjOWCzYXEEd2DL3nMM0qXE9Gd813jXDTs9xUpAP7ANr+v/I/u&#10;/8eWi3q5ON/3lcvbfd+yfwKu+ORxhSTj71diHdvgJQEs+nJfVc9QWpul7AyiPDuP4kKc5NaNg4kW&#10;HK+GUN6YQ2lOT2moRPlwE6fUvMXFeWR8xEo0JPUJn9bItMyaZ8UqQZ1EZtjJrB8gvswEqQy5yD1k&#10;7PdQnRtBNZdHcWYCx/ZBVIeNqBBvV47if4PcyC9RXqVIzpRweHCMNHVr5ugI1Y0JHrQDxxTMWd9n&#10;yMY+R2byHo4nHhD0N1CbcuKM29WFhlmYpLTQ4jD1iExspeZR05FeR2FBzgid5sniSJOBj8buIb9s&#10;o2RYJqvv86JyUiSeMaKz616mo14un5AMYP1oF0WaPdHN9+KEID55JXWQn9YJSDaQBMZTgvBcgPSE&#10;wM+hsr6B4hJZYesZnovuF5rGyiEzwVEOJwe8p71dpqcaG+x1mqrSRV8GwO8rFw39r1EuGPRfUt68&#10;ngvwfS9z/sDv7yuX9xd9tOeUZC9eCODyPJK5fikNUL2snJO8Qjhy9DJT09NIspCpfeImMtNPkF8w&#10;Mat62RbjlKDHzKgHBPU4s3CYZOhBPhVBZXMTJ4USnheYbVcnURjTU5o6ud8oCTGATLIJx7arKAQ0&#10;OJ2ZQzFkwLHxIUohE+pjo7hyOPIuiqmf4ij+JdlrB/VSnQK7gnxmiyfykWUHcGCl6/O8j+LwI1SW&#10;HcjPDeE49hXyIrLS62TJFUafF+n4fX524yx3hMozpookwZ76lFHHk63Qnc6YcRD/BJnxBtS25+hC&#10;a6hRzJ/Q7J2K0Z7DDZSPKT/KBBtvqrgTw+H8EEoHk9L6k+rrjnMB4AsQiw7xMwKyvP0MueExBgsr&#10;pEi9XqzhVDhdMnGJoC4tLvP8UziaSDIVZbm/ADBZngxwGQRvlgtgicZ8c93/2eXNa7oA3eXyfcsF&#10;QC+WXwarKJe3F+vEQMb5C7I5WVgMYknGmstfnn+L58yc+Ykw0gEFSVBHwBEP6y7kl+QEbydKqz7k&#10;50MozgdIhpQVa24uoyFbs6E876dk4Lo56tqNHWZsgQ8/MlEZ8eVGLZvH82yFeIqiEKJJdPagYOpF&#10;2dOIfOQ2cSmn0fPiSmHiY1RSv8FxtB31bBo1pgZh5Eqr1CkzGh7UShZ2M0VoGW1tPLEe2eleAvga&#10;NcoQLziF4nocpeUkCvMuFLfjqIuuFsqQwiwNXvwjsnYjWTFMXe3AcfIqDqIfE/xWnB4wYI6pf9PP&#10;qIEPCDwyIwX8c7JvdW+GqYepaK6BAUL9xHR1dkLQXqpgUdlnNTK1SC1k3WdWOta5RQnU1dMXvAYC&#10;+ZCsS3AXuLwwPcmKXEK9QKNR5rFE3yblhzjOD5UfAvB/D2P+a5fL13i5ji5/F+UyaN/8/o+/v9tO&#10;9OmfnrHuGezfkGgEcF+Pzr3EGQFWmpslRuLIjlsINhIV/U95j9l4cwQnm5PITuhIjg8pDe4iP/aA&#10;mHjKtqKMpG6uHRyiRpI5TVPbzkRRTtFv+VvI4CoS2D6+YZvXdkg8o3acpJwo2HvIwA+JHZbhLpTD&#10;OlzZbvk3SKt/irP5MF6UayiR2QqbYWRTt3nyh0jTtAn3d8p0Xlg0o0DWLSxYeBIFSmMU2BNdSLOU&#10;CVABjhLBeEK9eU5Hmpu3UDZ8hvQwDd9kCwoTT5CNf4x08jNkRlpRmrKhtOKlUx1AdtVGjVQgMH4r&#10;dcllVjyUI7eRW+jjsQ7wTf0bqd9ZaOF/rHj+PiGoa9TLNerl4vwKTmkcntPVntDMlbZ3mbI2kF1b&#10;QiaRoOSZw3mxRKN3woApMNswYASrfNew/1cof0xgiPt/87fYTwLed+su/768/M1lf6hIA1PMUiXR&#10;S7DzDOfMdqKbtJorkmnXUJxlJmXmLi5FkB3uoBQlex5soLK9gOo80/3wLaSjzPLBnyEX/wDpKZr9&#10;GTsqSxPMwEXUKUVEd1thRINjPbc1fY38aDMzKuXp4TIZOoK0pxs1nwkFrxoF3yMpGDJk4qpVgSv7&#10;d/9vOOz8n7FLEB+aHqA0GeSJB9ng7xHEt3gyNdMBdcwaWXZaRVCamZapL6l9izMU6EkCMvFLivcm&#10;RoaFJx6RWPGk8pL7jFM3X0M68i6OIu8jG+IxQ+/gePQqsiOPqIGGqJWtOJ56jPR0p3TcGqOuTLlQ&#10;2l9HmaxeodQQGvnV2SsC+BvqXjICda/omXhFln0uJo1Qp71g5viGJu45DdsJDZoYqqzsZ1nxzxgM&#10;Uzi0UVvFUhJohfwo09FWGbBSF913PRX/Vyh/CMA/BFTxXXxeMOjF799X/qhtWD8vWcf1dJbZdQdV&#10;Zq8aM+xJkel9dUsa1DqlATtJ7yE91oHsVDuJbJQZPEGSoh4mjtLxt3AU/gVysXs0/XrU52KS9Kgu&#10;zeI8XyH5pJG2Pka27X1kFCQ3HzGT/IrM20nzZiJ+epFz09RNhVEItyDjoHztu4Fi+yNcGb/+P2G+&#10;8X/Cauf/HUcD/xGH8p8jG2xFnexZ2xzD+RG15ZyVhqwZxXFqnWUCPH1A2i+hssYLmW4nw36C0jyj&#10;Y86D7JiMbD3P9F3ByXIKed8nOHb8FZ0jzaLjb5ELvoPs6NfIpB6iOmVHbXEMuRkDMmT1yv4zVApV&#10;VJiuTpjiX+ROeIP8zgp8fn4uGbkTAlxIFDEn45Trzll5okdBjNuL0Tsxp6NOCSH6El/UXs/rqGaO&#10;UB4bZrpb5nFPpS62Ux7jnMf7Y0fqfqj8IcC9WS62l8DxxrqL8vvWvQlgUS5+X5TL2/yPFqkHQkiJ&#10;OuusSNPLDCay3nOSyUvW7/NajQTC9jk5wVl6k+CNkKmnSV40XKk+5ALvIhO/ShI0ozoTQ5kEWVsM&#10;ozxtowR14vkWmXp5Ake6r1Eeoiw13yTT0ieF3kIm+D7Kw33I+Adwloji/NkcMmFKEON1nPbdR6nh&#10;Fq5M3Pt/YKXr32BX9/9Gxv5vkTb/e2nA4WQngerhLtnsdygfraO0lcLJHiXC6jilRBTFtTGcHu4x&#10;vdOwbQ0zQplesjmy6wALI2faR7A+wqH175Gx/Qmylv+CrP3HyIXfR27sFtPAl2R7FV3oKip7vHHu&#10;X6Fxq9PZ1uo0V2TQE6b56mFGYnTBvi+pwc6YvupkYAHgk+MS0xXXlyrS8PPL02/w/Dtz91xoNcHY&#10;9RNKDBbBttz/xQkbXACBDSON+H0Hgn8pEC/KBVi+b/kP/f6+7f9Qudj/8r5vfv++37+v/KPe/b2F&#10;x3rB81MHn7J98ns7NMhZLn/O/VnfYrrtC5LBi2/wov4tTigfCnuLeC5mq22sIRPrQTbcgZP1FWZt&#10;thdlZiFqRF7biIK/H8VpattxIwqW6ygZCV4ftXL0KhUAM/ZwA04oITJuGnmTArVhE/L6G6hYPkXZ&#10;eQsl2R1c2bP+KY7d/55M+Z9wYPq3OLIQzI5/h13bf2bkfIDqPiOmTL1IDXrC9JtfS5FxH5A1h/CC&#10;bl9MtXzBiDwTjEcTVhjVYt/PC4l0Iuug/rX/JTIuHsslzvMejgMf88K+QGacxm7RjbNcmqBjBXH/&#10;cwLshPKhWs6jlitRa69QXkzijNr4RZ0sUBUAJkAJvjNWrDAR+aVVZFlRYrBEdI0JjSxN3RTT+4Qc&#10;oYQo7O2hSsYV/ZrffKehpSFn0dDf0/j/0nI5bf9QuQD6xXZ/aPuLbS/Kxf7iXGL9mwEhyvftd1He&#10;XPdD214sF+d5fV+ivsmwzGzn2Tw90RQZdhuv6ufMeN/iG5q8b58TzOfAC7ZBadWO9AJNVy6LM+Kh&#10;vDxFBtWQfce5f5UeZR8ZQz9yHfdQd2pRHNYT5DRlhndRUn+CgvsrHIevoTrbj9qMH8WJOFnciLJj&#10;ACUdMSP7CCUHwe25ilzXVVzZ9f89QfVnOHT/7yiE/g4l31/gyPP/Qs7/fyAd/N+wGf4VKgdzePkS&#10;kjHKrYSoba6jvG4h4FipL37HKBQpmYZqcxvHwSECVMcT+1EI3MWR69/hwPv/pRZ+n+BuRTr2gPr3&#10;CRl+FM9LJUm7vpImvZMxhW5l5eQJSDHUWFzbxtH0JCpHBzx3nSBlpLPizgjgEzJAPVtGdmEZ+c1N&#10;nl/MOWbli9E3NoDodBe9DMfzC9xmAS9pFH5Hhv5GTPv8rnFEY4nyxwDwh8rlxv6+9ZfL5XP8ofOJ&#10;9ZfLmwHwfdt+334X5Y/d9mI7UcQ5pYxHk3xSLOJ09wCltTWc5nLMdmJgSUzi+h2+YZ2LeSe19CqO&#10;qYNzY2qc7Wyh9myfWneCrOoiFnxk0znq2hR1brs006wc8hLANuRCnyJv+kvkzMzKoV4c+VpQSdlx&#10;loohI29Dtvc+ah45iiqSYhv1r/0R6h4FKr2tuHKUbGJa/2sy5P/MlP9fqXU/RHGlGweJj6lru6kx&#10;V9nor5lP9K/mF4M4SnxJc+UhmL7Ft6fgOjFpJ0ONPIxswory2gyq68t0nY9xFHiLwH2C8qyT+jmF&#10;wuYwCltk1VyBx/0tXokpeVK6ZwBQX2WmJ5CfGsdphg6VelVU3LlgV1amxDrUtwKgYvjxjKA8oRsW&#10;E4pEhUoy47uGkJhWaGHKmjrZQAx6vOD65wyYNxvszYb7vnJ5++8rlxnxzSL2+6EguTjuRfm+dZf3&#10;vTjP5W3f/H65XOz7Zvm+bS+WiyLa9PWg0XPq3iKy22sob2yxzultSFhimF54DkEGUhYmQ1cOtkk6&#10;ozg73MIr6mUxj7d6uE+vtIpSIoK8y4Bj7QCyXQ8pF7pQGw9SE3uQD32NY8tPUBszo7j+DOXVZRRS&#10;XEeGLg09QU5O8+dUoz48gmqSksIiR85lxvn4NK6I+byHYw04sP2vyHj/FNmJ69SavMjCDl5Usnj5&#10;WxAs30qa9Hn5FarPNnEUF70THdS9Kzg/3udFPiOwx1AYsaO4QIEuRvAWIsjGB3iBTtRX5nDM6Ctu&#10;HzGtUL9Sj4oJ82L65SvRIGXqWZq3s3SOQTOL3BTN43eTPYRUEJ3oEsOxgiWA8vs5tZc0//ic0oAp&#10;7Buy6ysWMVok2Fd6eoSyQwBfMLaYaC8NN19q6IvGulz+pcsvyh8C8Ju/39xeLLsov2+52E98f5Px&#10;L293se3Fdm+uu1j+5jopg3237mJ/8YjYC3qOcxLFWUHM66akENuci2wmBjV4PQTzixNmPprqeqHC&#10;fb4hZl5Jw/jnpzTizJr1xQXkBCC9NhStg5QF9D+zYobaEAn0CbL+Jzhdm0el9ALlbAGljXkydhS1&#10;MPVywIBKPIFyYhTl0QjKrkFUw1bU56dw5ZAp4bxcppmaoPm6if3I36B4OIpvvgG+pWx4JWaDkX3F&#10;4x9iLkI9m0FODFCkrhLs95AZa0F6Qo/sbBzV1XnUdjdQ3plHeXMO1aU5Gr4ZMvoSspPTKKxt4LTy&#10;HGVGdOmA0ZzeQf1wG+VdSoZdmsBMmUahgmo+i+cV8UQIK0ZM4iEApYb6rqKlyhagFp+id4KVKLGB&#10;kAcCwFz3SkprbCQufy4+Wb4hS1yYNukYlz5/qHwf4/1Lyz9e86Vl3wf4i+3+0Lkug+/NdZf3v/j+&#10;z36LT1GfYn/xyWXnArDimFL9vf4u6uz13BMeVwwnM9udl0hiQsKdiM8z1ue3UjsII3fGLH0ipkkK&#10;+Zc9oOzbJxsTW4cHkjSsrayhGPSgOp6iZFURsGqyrBG5ZAcKCfGMmwbiGbeqGLh4tk6mL+B5Po1M&#10;0oXK8ghOdrdR8/qQfkqTZyDYR90oBtS4Yvjql5gLEs0nTOelHNLjDaisOKhj/dJzbs+ZQk5qTAe8&#10;aDHf94TAOikcEaBBsqwBmVkz8uuTvOjj1+WQLpWAPKekONs7QnV5GuU5HzIpEwrLszwW2baSQ3F1&#10;GMcjg9RUjKrMPvc7YHDkccaKORGgFP26AsCsoMsN8N+wBpdfblCpiO8Xv7/bX3wKmSK2v2CxiyKW&#10;/VARaVR8/qHtfl/5vvNcvobL213e5mLZ5fLmsovtLgLiMrDf3OYff0ug43YiI4n7E/3qYl9mxJc8&#10;juh3F6wpCOQlvYkYrTwR80fKovvsJepk1TqzpjDez6Wpq2ToEg3c5CTSZgUyZMzSWAz5GGXDSAwl&#10;gq+6RU0sRu3GojTzj5E23qYRu49s4AEN/2PkycK5SAM90kNUno3j5ORb+qA08RHD+cE86nubqIwm&#10;yN5qZM2d/G5CKdKLK+tmJZYdFhzTrdcO1ym6n+LAdwuH2i8oEXIolynOGUF1AvlFnRcsIvL5byUw&#10;V4+OUMjkUOPNiu6q6vEq8mtOlFfsqG+O4mSNsmJShePUdRylHlLUr7EC6FZFX+3mNI6SA6htTVE/&#10;M1q3R5FbZHp5Nk2zVpHS/bcSEEUlvm6EiwYQvy++Xy7/DZAvlYtGvCg/BOIfYsaL75fXX9738jbf&#10;V/7QelHePM/l419ef7H8+9b/vmX/uPzit9C3Yq7Is12CsyYxsJjGWkmLmXwkLPGbRCKeDj4pViXT&#10;Lj2wQHIq7xxKTyrXTmqoMoOXd9IoELBFxUNkeu6i4rXgJEYTZtKiKCank43r69TCKRWO7G9T876P&#10;oucrGrl7KEbvIuP/BMfeH6MQfBu1pSAZvIbixghy62pUN6w4WR2RDP7LIjP03CQKE0aURrpxpZxI&#10;kAlnsU8ZsOH8kNHwaxzHf41q8AseIC51h7wUEUrQfkPw/Y6aSHSdiCmKp6WKNHJWPz1lBB4zykLI&#10;LHRSDw9SuEcpIZKUFzJkRu6jumiXeh2k9ERTVlwJSePk1Z11gndOkiKH0Q+RX7ZK4+5Cx34j9JfQ&#10;VxcV/t+UN8Aqji0tew1kKdhYLrPSRXkTiJfXvVkur/++7xef4pm+7wsAUX7ffqKI/S5Ae/FbfL+8&#10;zeXl4rv4lO7z0vc397m87eXv0pA82y6/voHjhTlKuWPKNpo2mi8xtVFk3nMa43qhhNLqFqoHx9Lg&#10;UoVAPQ56kUuEcCYkX5VEVshLw/bVkVEU9b3IDnagHI3gbIoS0kZjRt0rZgeWNlZwHOlGOnAVtVQ/&#10;JUQ/yuMDyA93IBt7jMJEM9IjzahIGb1EwpugBJWjtNSFwpJPmgz/6gVQLx6jOEdtnPgaVwqOLuw5&#10;2nEY/BAH9v+CtO8vyJg/Qyn5PgrJz6ldu1DPrFHvnOJ357+TKumUjFst8UZLZwTwOQoEeXmPGmfV&#10;S2DqUCYLV8nA588oJ7ZmUZx1oLY8hpN8gduLOb7TyC1YqbuT1MQlLk8jzwvKjDRRZnileRTfiO41&#10;pjBhviSjQB32WredshFeUtJQozGwXjF9nYnpfiLIylVKFDEyJLb9DtSXGu4yuL5v2Zvrfqj8N+sZ&#10;JGc8v5ieKQZdXj+PJ66J60R5Y/vL1/Rm+T7gXv5+ef3lcrHdD/3+x8K6k3pyKNWe13i8Qll60LKy&#10;toX6UY4SjlKrznrnOtEDIeZVp8cmUeE2op/+dO8Y2VQchfERvMqTtSkjTtIHyM1NIB+nDxoZxvnK&#10;MqprO6hMztFw2VCOBaVBqVOawJPDLerZNZRXV7jNEsqLSRQTKtTGHVzHDH64Jj1PJ/UiiTkuWyMo&#10;zZDc5vQ0iSV8S0zUawVmeWrg6E1cyZk/RsH9C+T8f4d86M+Q8f5H6hF+H3mHQP4FCmOf4mj6DtLz&#10;Azjb3UVxP4P0/iEKpPJa9RTZ4ywyu0wnh4e8sFlelB+5eWrjGTVPEsLJMrXQjJc6aAWnvIBKeheF&#10;Q7rN9Dorr0IgslLYKILp6+JhzwMavWL2ux4Fyg1W+kvJpAlz9g31mOhuy7Jil1khR6/T3Dl1eX4P&#10;hfUkCrvDZI1tNkJNcsnCiFy4a1EugHDxXWhcAYqLcnndD5V/tl4YHAaRmJ9RFS68WJO678Q8jZf/&#10;AwC+YFZRLm//5vrL6y6+/3DhPty/miabsr3OKRtEtqvt7SCfSqE6ucg2yBKsR6+fgNjcosFO09Mc&#10;SdsJ0/zylB6lVEQtk5d0cu2cLD47j6w3iLONTYK8hlPWyRm9UnlmFlmTChmXEed7u2wrMXLH6xTa&#10;m4H+PE/pQWLLBJ6gPu3D8yL3q4lzvMRvmfFFP3P9aA05MW9mSiF1qZ49/52El9P9ZRTpoa6UbH+P&#10;kuUnyJv/GmXfXyIb/Qtq0x+hMPIWKslfI+36gFTfjOPYbZSCcuy5TDiYYNQIx5kpIbO+hjxv9Lx4&#10;grPDXd6MFsfjt3A0/DEyEzeRTTYiM29HiUwrehhOn/HEBysokHXr4nEhobXY+C/PRH8wCGiCmeU5&#10;f784+x3Ltyz8fsr1J9+gWqmgsBNEbqab+m2ebMKMUCCDbyZ4niEcz7ahtOnFCxrQb7iPeFvMDwFY&#10;FAGIiz7PCxBfLLvY7mKfy/tefD+nwREAFkbnjHVwmmP6pbx6+d2Q9ZvgFeXi3G8uv1zeXP/mPhff&#10;L5ZfXn/5+8VvSV4I0NOMlzc3aKzncHqwT/bM0eUvYd+oQN44iELIgQxL2tCJY59KeixIgEqayC72&#10;l4KAx6MeFiwp6qlItj3b2JdI54w5/uzbM2bFl6hsk1Q8dmR0/SiNp6QnZl69YpuIl+W8BCVLHblZ&#10;MWPxU+Qn+1HdJmtnC8yilKdk9jozfHZzHkehRhQSMmS3V5E7PkKNRFdfjqMYluNK1nYVOcOHyOl/&#10;hLz7r5GJ/4ip/G9RHCWAYwSwn+hfWOAyPyqabhS6mlGwmxkR0yhPz0qz6kvL80wRedTWF5AbUyA7&#10;dge5iVsU40oUKQny24vSXITa3iyOCbzcfD+lRhD14wOcMi2dnb0e5hW696yaZ6TRROT2cJbekibH&#10;i4dCxQtQasebZPIUjpc6kZluoztdwVk+Iw2OlDdiqG16kJl8gPySmtFckIAvPd18qWEvN+rl3xfA&#10;FTPVpBe78PMC1G/uc3k/Sc7ws35ySt1W4D0VpC5AAWIxWUjsf7H9P+4vGOifHeO/PfbFeS9v9+a6&#10;i2UXyyWQfvf78vKLaxBFeoqF7FnbIugIXjEZqry5jTx1alrTgrRbQcKKomTuR2awidJvDTVh3kS3&#10;GoEr+QvRf082/S1lmujHP6vVUT9j0L4gOOunZN88A5lycW4FWYcZJZceOTL8GYP7ddec2Id1Rlyk&#10;SXCFqevIT9wnbgaRXZ1BRZowJF6KcoYSmTszYcduyoyj+SnsjweQi/fS7N1GXvcVrmRCGhwafoW0&#10;/i+wbf5THPn+d+y7/xdkI3+FwmwnCtsLOKBwP5heRMFIR9ndgqKON+kxoBi0IB+jFpmdQGlxSXo0&#10;ujhKHTxpxPGkCcX1RRySnTdW1nC8uU/d68M+dfUxAyM/JsPJEXUVmeqMaUg8ISGeaC5suZFdJhtM&#10;y3E82obj6XYUF/W8Fi0yUwT/dAOOxu9Js9dOmQZrh5vIUmNXl+IoLbgZzTeQnVZSrhRZWQLAgjWE&#10;jGDjkYklU8dGeLORLxpagPf124dq/wjky4C5/F0Uwbx14QmYXYqbzyijhBl6PdPtTPR/iuMIvXmx&#10;v2g8MUFcaPZLxxHl8rX8MeVi+4v7+D4Ai+ut8X5qZDuxrTBmNZqxKrXvGU2beEvSeZmZke1UFN1U&#10;C1OSvKgmh5FRa3G6scPgFBmK1y0MO+tEzEURjxiJuhSP2YvJPqJn6LfMeOLJ4/zGujTRvRIL49hp&#10;xOniDJ4LDUxAihediBHX4qYgOzXlQQNZ+CEK07eZ9ZtoGJPMynVmi9+9bj/io0h/dbg8gZOtdVSn&#10;wsgHmpH3fIWiVsyFcNxBVv8LHOr+FEuaf0NA/q80c/8bnnn+LTJrZmxtZLE0NYmtUAhprQo5eQcK&#10;erpMO1O1mw4x4UNxZpIpYozpJ0AhH0Yh7mJkBZFe3cbG+jMsra5hb/sQmc0V5JYsyAogLoVQEP3E&#10;4ikMoROrLyQNezx2F9mJGzQJ7cgnH+Ao+HMc0rXmU30oD8uQjt7G8YQYBdx+PSiyv4nMuA7Z4UFu&#10;04F89AtGswb1bI6VSqaQGPh1p/zrl3T8U4O/CQLxKVhXALdSqkpFfL/MxJcBLJhU9MBUqzWU6ZrL&#10;WzRDW4dSt5PQxHXBbgRKRepHp04WrFKq0M0TPNKURHFOcS3//JouznP595vrL/+++H4B4IttRBHX&#10;XqZfKWQIIJFdeN4qzVpx7RnrqETy4L5kV5ExnovRUF57jTKjckgtTNI5ZQBeyCCxv6gTEdzimqXz&#10;CYKQZqS9kEY/xbTL8sEBs/Y8gbuIk6UZZmcSFfc5T2f5fYtyL4b0xBCJrg/Vebn00EJhvInYe8jM&#10;rqIUXcOrGtuMjP5cvKYsvcMsMYPy/AQyox7p/WmlsAJly11cKYTCqIZbceT+D5iT/wekQz9Czvf/&#10;wWH8PaxO+DAeiWI+6EAuYEVJP4DiUCeqth6UHU9RMZOhBROnwlzvQUGkC58DBfEGlngC2S0y90EO&#10;JdFoIopF9JVpGgo0fTlG4VERub0Npt1NvBDTKWetyEWuScAtjTlQTpqZCR5TjhhQWJ5DYW6SEWsi&#10;w3poRJiichXk1wM4GL2Jo/gH1O+UQglKoint6+6/MzDVgZ8CvIxmoadZyRJzfNfAl4Fw8fuioUTD&#10;CzZ+k3VFEcsEOOrU5OVcDlVuX8sW2fA5aZhcAEW8PkkKhArNUrlOGUSW3thC6dkez3HOc4nr+ifW&#10;vDi2+H5xzot1b67/vnWXv4v9pWOI6xSTpDJF1j0DSQTczj7yo7M0SBlmA9GTQ7CI/nbWkzSiKYBI&#10;5hNsLXVLXjq2AG+RZlzUizRIRIMtJnOJ3qLnYpyA2lXIwpLo2dg+YFDQ1DGAqwKE9EJFZvXs1BO2&#10;YwdyUS1lKIlsKYDScBdlwYfUuz9HeuQBTvdWKE/EeAPrcEMMhoVRm4ly/zjqqykaOBUOLA9xpT6x&#10;iEyMrBf7X7Bo/iXWw49x6P9/klU7cbSwgyXrADYtvTR4WtSsvSgZCFzvECoeNQqaXmrnXhRdGpTN&#10;ampkLtfKUTBQ4yYTOGSU72zT2LFhT5jCxCs5i4zwfJlsRYFePzxCYd7KG2pjCqGuSdHwhT5AJvwV&#10;ymETKgHKkxEnpcECtfM6zeM8I3cc2clRFOfnWCERZEcfkbXfw3HyfeRGKS3I7pX1hDRj6gXPcZ4t&#10;S6NELyQpwCBiESldgPSiUS7KBUBEEQ1VInuK1CuAcLH+9ffX24h0WhFPptB8iPkdIlWL+xT9wUJa&#10;SMdgEJSojau7+ygvLOF4eER6ALUmjAqzjhhxvHx+ERTi82LZxfLv+y7KZda9WCauURxHFNGd9y3B&#10;eMJ6EIMRQgqckmnrDLTzMr2H0LYEnzBk4lP0NHzDrCCG4X9LDyFm74ljS0XcN48t7qvMYJSO/5Ln&#10;pIx4ziwk3g1xdrxB1mZm3VtAbWcVLxg8Z3Uax/0ZlKaa2F7voTjxBUrJFhy6acxiVmpgJQqRj1Bw&#10;/jkyYvai778SDxqci5ek5AuozMeoe7WoTzhRJXmV5wMoxmTIO1vIwONJlINNOHL9H2S5MNaodbNz&#10;CorlDjJiCgW/AjlbKzJ6ulLlUxyrW5DzELABBxlYRV3cg4JFRvD2oNLTglIv2dM6hPrSKo53DvFs&#10;Zw/FHAFMqVAjgMUTz2WaMtGPXD4QD1vayQZNOE7dRjF6DYXw+8j7r/KY1ENGphavGkU/QW6j9Aj5&#10;kUkNIxv2oiAyQpIaKn4L+eEvUKCLPX02h9rROvXVCspry7xxgn04RMCncLK2gpP9A6Z1ZoMig0no&#10;VJHCqUlFA1zMmRBFei8uWbTMa64K5mSjS8zN7SUAS9t9y3UMxmdkln0aTjFaWRH94mwwMbBDM1PM&#10;lZGmuc2IaYVzC8gmWNdz8zSe4nEm8eCrmG1HuSEF02sAiidF/rn2FlKD6wkgaTKSACu3FcPiQtNL&#10;8xnE9+9AK/a9LHukiU0MkhNeSz1fIUOKbXkfEijF8ahlv7tvIYmkd6CJwu9iwo7EyDzHRaCIF8yc&#10;np2gSB1bo969eMBTGOzckoF+hJhYYoqf10tEUhUPChePKK+G6Xses/3ewnH8HWbLT5EPXkOabX3o&#10;52+Ct+z/EOVUM0qUiKUFeqn1JZYp/raxrS0oJ1zIumQ4shKLYjjZ3ksT53WibGvHsetLHC4sIxxP&#10;YZSOcclrQt5BVnW0o+bskeTDYX8fnvW1YV3Zi029iqAeJIAJMkM3CgqeuINgkt1ERcwU2qJ7PMwj&#10;TZ1VIgOeELDPxSP0FOhlgiInuuAOD5A52JaEe2V4CNVQO3LuBuTtLajo21BUNVNvtyOr6UTRoEDd&#10;TzZ2GXAof0yXPIhqKoIyHWpuQonS2gSqOTJgTbyEUDxiH5XebJg3dePYxrTlUqJMrX7GipdmvxHA&#10;QpeKFCqMlTTLTTQiwftCLCOQarxuIQ0uwHQxk02k1vPqS5TJEPmDXYKRKZX3VGeDSlKJABb3mSV4&#10;d58dIXeYQf3gCCfbewwwNqhw7QRSrXSOopiUzwxVzL8OahE40vN8330/qQv9zCwgNCol2BnTsxiE&#10;EAMm0mgov4si3TeZUUgWkTUEiMW1vu675X48liivu/Ze38fvK1LwfBdUl4sYTBKP2Vd4jgIloHj3&#10;XT2zj8yKVeoByk7dpfm+jsyweMWCi3p7h0FdfD1gMkOAB9/BsQCs7wOU/L9Azvu3ZN2fI+O9jty4&#10;E+k1Mep3JBn00811HI3Sdw33oD5P6TAjplI2Iq27g1JQiZOEH1fKA0TyYDPSJh1GbEFYjWp4LFaM&#10;Gq3YU6pwbOhF2qxERjWAgqwdBXkb9lQ92BnoxpGsFWn+PlZ2ID3QiFzvPa4nuOxaXsw4NhfWsL6x&#10;izWy8NLmLjb4fXtrDwtLW5icWcMKDd7m7iF2FmZxEA9i3++hFjejaFKiqGhDWd2AivGpxPAljw41&#10;NyNbK0Om6w6KBPXJyAhqZDTxuqHC5iY1dV7qDRCd7NXVVZRifpScBLdPjkrEjCpNhXjbzylBVGeF&#10;Sm/QJNNIKZ/fnxOYYtj85RkbW8ztEJXO453Tfb+gZn1FJpbe0EhAnFPfij7SWjaLOgFUEbqQmlxi&#10;ZzKWAFVu9wjH1IEVMvkJ9znlcarFMtMv2YsAqPJ3hUycJzse0TQd7B8jzc8sHbsoBR5P+AdBANUS&#10;g056FQAlhgCzACQDUbxrt0RJIIKgQF8hdLs4tvTMIK/hNYt/B0rKmn8G0O++/7FFAFgatHkugqyG&#10;/O4G8mujrP8AsuOPkR35nP7jBjJjn+A48TEx0IryqhOV9Kz0UEJljF4m9CmKidso0IwXgr9khv87&#10;HHu+wLCxF15vDMNT61hZ2UB6ZwOVNe43OcjtH0vgL40Rg3Z6JMvXqCZ0eDmTwpV8XxOB2YBNeT88&#10;iiEYVAZYHHa4nA6M6pzYMhnxzKjHrqIPxZ5G1FRPUaQuLqupi7u5b38LskOtOOQxDnuYInqeINNH&#10;QGuHsOtwYz0Qx0g4AVdoGA5fCl7/CKyeJCzeJLzxCQTio/CFYgj5YlhyRwhgpg4zgdrfjRIlS4mG&#10;sehWMhtoJGlSMPajxKDJ9z9B2aVDNRkmCw+jNDuF4jTL0pw0v+JkdRnVeAh5mxqlqA2VZBAVyo9S&#10;Ii691qhGgD/Ps6EpJ4TWFSAQab3MhikQNBmCam8/hyOa0DyzRUVslydQJMCIp6b3yfqUJeljyawV&#10;d3dRo0R5KQAmAoPbFhfYwEsbKBPcNTLzKVlVTJ6p0MSdEKwn0tvL6QsI8AK3PzzIYmtrH2trO1jm&#10;flube9gXwD7KIXNM2cHrFUEguuiEFj0l61bEY1681iyzQVG6B0oeAld6ZpBZRMw0EzpY0reSZPiO&#10;SRlQF6CUAHrxKZZ99ynKBdAvtjujfDhhgIvZaaWdKWQoFYrjShqy+5QFJJY5OfIzXZIfyU91sAwi&#10;NyM+maUTDSiM3kFhhjKU3iUXpG8J/ghHwc9gUfXjXqsFskEXTBYPvAEqgfgMVsJm7DmvUm7cQMHV&#10;iYK5A3XvAEoBPepBEzWwrBH5zkZMdrRC26+AQmmD0eaDyezEiMaMQ6Ucz1RDmJKrsDbQh0ONDDmT&#10;HGVNH+qDnahr22jcWqVZSIUemsG+BqS7eYHdBN/AAPb0ZiQsTpgdUdh8oyxjMPvHYfaOwMbiDI7C&#10;FZ1CKJjCutmFIy21rsmKskGDqq4fFYK26KQUsFACUDaUBYi11EgMmIqaQeVgBfoc1PFuMi3TWFDD&#10;ijJSTzFiFdyu+wmNp4wyiUAeouEcpFmk/CknQzhZWkBleYWZYhWzS9tYXj3EEgE0u7qFsdkVJCaW&#10;MT67gfmVbZZnmFvmuuUtzC4uY32KWWN8EvvLq9jdPsLRLANmekZ6SV36qCJ1Gx4Nj77W7NsbyBDc&#10;pUVq82HRVx5HZWlKetHd/u4BdnYOsE2/sLF1hPn5dSRCCfhcIUTCw0iNjWOCWWZ5fQP7DKgcQV8g&#10;aEtk43LhFNl0EQd7R/QaB2TvAoOBHqNM1pa68GjWyNJiwo3oGRDvh3s9uCIGaQQ7i0AQczcI9JPv&#10;5IUoBKsA+zcMRGlIXOhhFkkPM8OIoWIxVH+W2UV5dxTlpQAqo0ZmQxfOj7ZwfryL04MVVCgBMnMJ&#10;ZEYfkzQ+Qi52lSbuBvLj95CNf035QMb2ford4GO41ArcfdSPIZkKPp0BMqUVnUoPtPw9qvwaWS+N&#10;n5uS0jWAOrXwSdCBorGNGnjwCZ7JOhFSaKA3+6B3RmBn5TltLsxo9Mj3dmOL2terUMMs1yCsMmLH&#10;ZEBZ24+amixJjZrX8sDyu6gM3EZFcQtF+QMU+xqRoeSYlstgV6mh1NqhtQShtPohM3vQo/dgyBSC&#10;wRmDmYwccAaxYbAhS+DmAyrp1UElHyWLsxNlSoCik8yro5RQkpEpefKUGFmDFmmXAwUP05RNh7Kp&#10;HwUbo13biGznbeQfXUPx3pfIP70nZY9yE6+xqwlVqxrliAP1ZByF2BgmQqOwB0dYxmELjcDCYDL6&#10;mSX8owywMQbYKBzcxhWegi08AXN0BOHIBJL+MXhDKVijYxgOJnAQ8mE3FcQUs0o8NorlYBjHPhcy&#10;ST8O41FkzTSjlGx5FQOe5lgYzNTwGGzBJOyBJEZ43k1vCAtGM5xDJgypXVDpnTCSkcKBMOaSY1ia&#10;XsLi4hoWGUiLy88wu7BJgK8y4NYZWLtY2TjAKmXL6sY+NhkQWwyu3d0MswmZnJ7kkDLriGx+TG8i&#10;skxOvKCEpjJPuVJkNigwS+Sl7j+aUhpM8ViXMKdSYSDUGAgnJyfU5MLTnDKDZJl9FuljJnCaOZbM&#10;o3j53/nJN6jkTrE9NYqtQAulwle858+Rj37A8glyvs9RpBTI0KzHTTJ0KUx43GOGT6/Hun0Q5iEj&#10;Wpo1GHz8GJOqW9TIX5KUiCuPmHp5n5n1JjP/h7iyrOrGsFINlzkEu4fp3TcMlzeOoCeCDYcfp5QQ&#10;ObMGY5QRdp0bXlMQW5QYFYK3wjReVPCg/V8j33Yd5U6mENVdmrpHKOpp+AjImMYEq3KI4JfD0D+E&#10;fpkaTZ0qPGzXoKXPhO4hC/o0NugpVxbMNul1mkVqp+JMEzXUQ+TCQrAzMHx3ycpk+a6bKDXdwrPu&#10;Lqwq9Ti0WpCz61EW4+0DTQycWyi3fIZK0+eo9/B72w0Um79G+Sn3f3gDpcfXUVG10UBocRj0YsIf&#10;R5jaa8zuxxLrYNwSgNkSgsKagNY2DJU1gkFbiCUCtTMJI+vHQLCLTGJzjXJZAv22KBz0D3seOwo+&#10;DdYdJsRtXkw7gshYCVqDEscqDSoyZpHmx6g0foVq332k6TcCJgc0ejd0DPBxpZEBOogS/cYcvxs1&#10;IfQbQtCy3keGtNgbGsA2s9Cix4RRrw9h/zB8vBZ3ZAzuxCx8iXlKsllEUgsIJWcQG1tAcmIRyfFF&#10;DE8uY3RqBamJFYxMrWFsZoPA38b0/DZmFl6X2cUdZhh+p0eZY1la3WUgHGB9M421zSNsbB9jnbr+&#10;2V6arF/A4W4euY1FFKbMyM35qYn3GQxl6nqadjH18jiDw7kQDmMkHd9DVJyUAd6PkfF9hLz7qvQY&#10;fV7ZjJF+OR52GtHQY0FMpcSeoxUJrQaqLg2SinvIeL4kBgjgwEOUvA3cnxjwvI+y8Re4YupRQKc0&#10;QWPykSFDkLOxhsiSZkcI8x6mOp8fdbcDaZsdcyYn5q0OHFuZnkX6HqQeNt1HyXwD2f5HNHqi24uM&#10;GaWZC3VjgZo2xOOM0IBtePuw7e3BtLUPHvUQhhRG9Cus6B+0oF9rg1LnwpTTjuII0/xMA8rzDShN&#10;NqIQuI2s8yOy8W/InDQG8k9QaLqBxa5ezA+JvugByhpRNCgrulFu/Rqlho9R7/4Kdc09lJkV8s03&#10;CJo7qDxkcD0Q7xNooc5WYMpiwaDejgjvKzeowHNmi7xaA7tCj4Y+Gx7LnHjQZ8TDPj0e9BrxZNCO&#10;Ho0bfWZmEUOAgedDm9KJFhb5kAPrDPLnxi5UNf0Y5zEmVcwOlGEVOY2ITIGybBD5J49RuP0VSo0M&#10;JtlTrOkJSAJ5Wa/GFq+hahjAibYdxz398HXyOmQmDA5ascvgfy5nFrFRErll2LNosKSzYtzqQcgd&#10;goeB5WTGcNNbuH0sBLY3OgFfdBIeZg1PaAJ+SjV/ZBKh2DTC1Jdhgj5K0MeSc1w2xWUTCIl9AmPS&#10;8XzMPmGuC7L4uU+A+wQYGKHkNPzDsxhNTuIoYUE11ILNoAFjqXEszc7jmOarupmkPLNJOjg7cpca&#10;9iq90zUcmO+SAG8jEyKR+L6gpv0Sh/IWKNsG8aBND9OAGov6LixZ5Vi0DyHtvodS+FOavmvE1G0U&#10;A6y/yFOUvdfJ4D/Blc4BAzrkBvSpbGSbMBS2MLqZtrpUFlgZ+bNkpg27DwtkiFHS+ixlxaYwdhYT&#10;UwL16cgDapyvse3rxKrfgqOJXpTG6TSTtzDvM2OUaXV/1oD6fDdOZlpR4vaH0QbMePTwOaOw2gXT&#10;haE1BjDidOMgQRCNUeyPtDK9iz/5oBmwMu14PkTZcw0l53WWJkZpP7aMQzig+F8ieGep2TM2M6qD&#10;dL7dN1Hsvk6WI1g7Ga1t91Btb0W1U4Z0Vz8OFAqaTD2m+plVelSYYFaodTbjTPYABVUnjN0yXGtX&#10;4/Onanz6ZAgfNSpw9YkcN1qVuNOjxX2ZHvf7DHjYY8K9Lj2ukynudmjh6FHisL+fZrYfrq4hjBD4&#10;hf5BVGhqa319qBCgpf5OFNtamCF4Td13KcGaaFQ7yUbtKFHbl70y1OydSLd1Qvu4H180y/G0WYHN&#10;FtYf/UXV3YNKjAHhHURGp8SCWgcPjbdBbYde64JWbeYns57JBZs9BB0zg9rogUbngdrgh9YagMkZ&#10;hpFS0cj6N7iiMDED2X1xuDz85G+zPQw9M5GJZGYliRndcWhdCRjcw8xAKZgor8yBEUS5z7OQCdmg&#10;GimbDTpTAGFfAM9GRI8B63vkPjU/QZp6F/nwW5R3V3Gga8Ce/QFy8c9QSv4a+dD7eKa/iyHe35dN&#10;OnS0aRFVKbgNA556t+R8SvlxH8XQfeQCBHOimYUey/URjh0f4IpWp2P6MsBmdiMQGGa0DkPj9KGb&#10;6VmuMMCkpys0+KDos6CzRcUIsSJq8WI+5EF2gppz9hqyM5/iKNWAg5gMmQmCYPIDAvtT7EW7sDOu&#10;Rm6tF+XVJ3SjN5AZ5o1E/wFHgUaMufxwOhLQMHCUWh+8GguWHUPUOD3IehS8SLpZivd86G1kImTe&#10;yH1UUvdRmH6I4mQL0kE5JtmIfqUBI2ZmBqeJUqIHhQFKmE4haZiyeu7QcFIyiK45lR77LHvUWWmt&#10;jnpUjf3eAWzJaAz7u3GmYNAMKWDu0+LugAWP5RY86jPj614zHvdb0DXoRpPKg4dk4gcyGx70sPQ7&#10;cJvfb3Tb0NhnhYqZRa8wc1s7JofsOBmg4VW0o6LsR9WkRtE1SC3MZb1PUOm4Sc9wW3phR1n+CFU5&#10;Mw81f8nWjme9NDQ9Vqj77YgzCxz10cD2M6ANzHyRIZpWJY+jxzylho1k0zlkRbeMcqxXjQFKlSEZ&#10;U3C/EQMKLfoUOvQxWNu7VJRvQ2hhoDV1KdHcrUazTIunAzpKORPkJLE+SrouuQntMh3aWA8dA3o0&#10;k+TE/bcrffQuPnQZPOgzhih9/AhTwsUsZujojRSDNqh1XoRdRqwFu5EOPUY2RK0a+gRZ36+oWz+j&#10;HGV2dn2FfOwXyA//A0rxd7BmfISnrQrIm3XwdQ1i1U1jTmavJ2yoRh0ohXT0EoPYdpF4gjoy8iAK&#10;7ttk/j5c0fc10/UpELVbaETCSIXCjCIvNbENPoMdfocHDpcbWq0Zsl4VhobMcBPgczE/cpNyAvg6&#10;8gRwKUWNGaQeFq9OHeXFjb3HZWS/UTbKzCNUJu4wEj+m+/wxiuG/Qs7zLjVnGxzyIcjlWqZgOzxa&#10;BzZcjF73AKNPjoqf0RZ5i+VPkfe/Q+FPjZ1kNM7xuIt3kB4bQMhmgo6VHtdYkTabkCdICkpKiU7K&#10;hy4y8BDBbKGxs8pQHuxDVdYrMWF1SIlTWTeZsQP7Q4M40g2hZNBhyeiCUu3GIA3UpM2PYbKYkhq3&#10;xxZHt4Wf1hi6zTG06yNo00bQrA+gjXKi25SCzE52ckTh4bZWexKrjgjqeh1yOg1yWhpHwxDNJo2o&#10;tZ/+oQUnLV9Rm7P0NKDeSnZtofEd6ue1DCJHYM4wqHc19BsmPWpWPeoq1jfbK6dkfWpakKUUW9M5&#10;SCjUynZemyEGmTaEbjKtTOslMblhocxQU8b0Uar1MHP0EJg9BGRbF8HLtN3UTiB3atDBjCJTWNBL&#10;WddJsD7t1uFJuwqPWgdxp0OF291mNCv8aFMF0aL24qHchYYBFzpUTrQT+E+ZmVrbVOhRKGG1KuE1&#10;yGn4h+BV9iGia8Oy/S6ygZsoh+9SBnzM7PpzlrdJUO9ipvcunjyRYYIZ7rCXJtfUh9NhG06mQign&#10;7WRvJdJeJTZo1A9owEskuaKtCRVKqSum9kfwybsQ0igRMtF80NFHWfwEg4/pKWjQM8qM/NTCM6SC&#10;Q6VGxGUlA3tpsrQozz4hgJkKh1voEsl0oS+RS/ySQP0lyjHR4UxjlXrA9aT/1NcoJH5DBn6Lmuin&#10;NDhXMcq0KH/aDCUrNWL1YstrplCXoWDtoiRoxCH1b9rxS2zqriMp+qvFhY89RnWeDTlnQDTsw4De&#10;Aa3SjCmDG5tmFw6VKlQ621Dvb0NZTwNhIWvpe8lwHTRSrUgP9uMZAXI4qMGWvB/rg4xojRw5hwsh&#10;XwJKewQpoxMVh0H6v7Jxfww6VwwaSh0VU+sg07CcWaPXHKHcCkgmbshD/ekZx5ojjjTvY5mpe8UZ&#10;x6bdizGDExvMLjWFHFXVII51euTlCtRamGIbqNll7ajJulBrfYp83wCO2BY1jQ5FjRGnBGnZ1Ev2&#10;0tDcsb5bHyPX8gVKT28hx8zxjPe+avTCbY5igCle4RlDH69jwB5HwB3DlD8Cr53XbAhiQOnCoJJ+&#10;Q+vEkNDycitaZWa0y6ntB52QsQwouF5pJ+hdUKmp7QXw+dmqC6JXBKltjEEcx1N9GE3KMJrVAbSQ&#10;lXsJ5K5eE2wWAzZSNGLxAawG9Eha1Bg2UAK52lEcpgmfpI4doYGLfYiC5wb2lbcw03QX7pYOTFJG&#10;FBqfoPCU7MoALQeY4aNCQtxE1cysO0B/NdiGmrGD3kuYwjZcCck6EBjqQZCVFjAQqG4nIj43gjYL&#10;/JQXolsjYLHCRV1l7NfANKRB1OHGTsSFIiVEcb6RRcweI3ijTHFRpofEr5CLvotKnOyXogyYaEB+&#10;kowoxHzsN8gx+kqJtyQRv6RtgbG1GYMdwtyZKCEMbKxBsmIfot2d8BNwk6oeJNngfU/6YOrqwlpg&#10;EAfTBuzMUnNFY+jS2fGEqU40TlhtxZ6C6baboOB9VYzUi2ZGrVGJslbBlN2DebkSdqY7q9oBc78a&#10;U339NHvdOHZ5EBVGhwZmx25ExdKJqlOFTbcbc+4gngWj2IhFMRoIw+qm7CHQ+8i+PQSw0jeOgG8S&#10;a64gda0axyYr5qgbo84k7NYI2ZQZi1lmg0E2Zg5gS2OjjBDzR56gZh4gm1hQpqmsWpg+bUOo8lqr&#10;2iHUTMwMFhW2TWbsqKzIUasXn1Lf93Zhg4CbpaQ5oDeZ1Dhh8kxAG5jFEIFs8kSxFI9hKxZA0BNG&#10;P0HXb45jyMjr1vmgISg1ciN6KBPaCdoupRud/Gxnlh2gJ9KxbrQE8pBcjyGSg5zX3W9i0FqS6GV2&#10;6bOmMGBhwFjI+q44BigdVLyWZCBCT2TByWgvahPExHgXsmGyavARs/F15KZp5iYoC8Nf4cDwkJLu&#10;AXYV97De34rxp+1Yv0XPc5tS48k1HOru4khISNvHeNZ3E/uNDah1U3qpHzOT3STJ3cMVR38PNVQ/&#10;AnTQMbsHkWAEiUgMIRoqn8GMKMV5yuNB2O6EU2eGw0hN5gphL0x9Mk5DssCUPk+XP0p9GmGKj31E&#10;tn2XGuYjygmCO0VNSr2ap4QoJ7+ifnuPWpayIPU2gX4Xc5YBBLr74eiSwU4QjhjIitpBzFM76ghq&#10;ffcAjaMJizQnRpqlVqY0g8GBcDiFeGoGDur2Lo0DT6j3ugmQgN6OHO+nTo1ZG+wg45GB9WQxoxY1&#10;JeVDdxPWu3sR69NBLzeju0eHQC/dLlP8oc+H4dgIJqPDyLp0ZMFW5FUD2NabJHZ+GXbjVcKHXCSM&#10;GA2M0TlMAHvRwvP3GmhELQnEzV4yPDWb2oIxTwLD/jgSTj+SBM2YLoAAmdHmGsYEfcWxQiP1olTd&#10;GmTiIWwkJrAXS6HkseJEq0Sd0qPiMCHtcmGUZnrS6Eee2aWmlGHf6oHbEoda7cEa72VH4YLVkZK6&#10;QUeDCawmIyQND/ZHbQw4D3w0asK0udxRhElAIxYtViirZhikHq2c0tBA6WBHC+VEDzWwigZerfWg&#10;n2Ae6FUwQ6qgI0EMUZYMGH2QE8xKSikls4xCjKwS4FG9DXNBB9IjFhKUmvq1m2atk+UpsUHznXgP&#10;uZFfM0N/gmPPVaSdJLvgVTLsVfqXB9g2NGKTnmXvwVWsP7iPeE8nAvQzwwOP4Wlpw0wHJZ99AEXH&#10;E9YZjbrpAa4o2JiqITm8Viviok80NoZwYgwOZ4COlinByrQaiiIaCCJod8BjNiBIphh12LBBQZ0d&#10;lhGkdNKeRpQEzXuvM+Io2sNMc9FmgpZpYbgN2QRPGP0I5dAHyHt5ExGydPIeGWsQMwODmJarEKVT&#10;jjOIRm12yhc99LIBxJRqbOktWNVbYRkwoZkM0WdwwR6agTe5CFt4DAqm0G4aLqXGg4DZz4rQS1qy&#10;OCCTZEPZSEZjINZppIo9zTju6cO+jKmNJrWvX0uzo8UiNX82GMRGJIItypKC+G8yXS9KZLrMgAIl&#10;yqmMyYZ1lxdTnhAc3gT0/hGykgdNDLwmmr4uAlRG7Wwiq3l5rRNM60duXg/vx08tO0SwKYxBKCg9&#10;omTPQxquAnV4UcfrCQcxO7KMydQ81jx+7GgMSFO75hk8yyQNI6WL20lgso22YknMRqbgcQzDprZh&#10;nOAKMxiNBNcEry8bdqGeNKE+wWueVOFoxIjjpBWbKQe2Eyaa6yEcxfpRS1JWJdqxH+rFBMHsYf0o&#10;+5Vo5710GyOQGWOUFl709mnQ3zsIRY8aSsoWnUoDo84Gg55egWBW8NrGvU5mVgUy45Q703LsJzWY&#10;dpkx4TbhINxB4/U5yetXzNDUvYEPkfGRyOI/p5wgkcVo8OKfo5C8jkz4Y+RMn2Bd3gldvwkPWgfQ&#10;Rg1uoi7f8QRwPhFFyUc/o7yB0sBdXPHxwlxMzymrE6N+gjc+jWBiGnZGlZwVoqaW85PtRr0RzJrs&#10;SGrEUJ+aQPYhyXXbdP4Zay8yylaUh+igrdRx/gfIR6jtkrdQHn5C48VIjNxCIfQeAf4hL/AzFCxk&#10;av9XOPY2Y0/TjRWK/1Gm2rH4BEYSk5QxSaTURkwRPBMGKwJWPxvIw/Smh4os6/YPIxibljrxdVw3&#10;qLRCZ/LB6ozBz99RmrpNNkaVOrikG0CerLNn8dC16zCsMmOWQbDCRkgOqeEjY86anAwsDwri3V0E&#10;bylgQI0sfGogQ7KUqF2ne7XQs1L1Jj90/lEYwxNQuSNoFaNGMgO61D40qVx4xO2e9Onh0vmxb3fj&#10;kMf2MjhbyZIdQ2Rr3kecDVLsIog6GiTTueaPYmxkHdHkHDyUJ2a9k7LDgQKvb1mhxhA1ptadRCI1&#10;i9HpZUyNzmGdkubQY8K2XQ0rs6OewbPhstOdU35EGLiJHlQnlaiIv0mbohwa7UQlxfqYpoac4zZT&#10;lCijlFsJeoRoE/Khe9hy3kOYvkGc30GZEzZq6AEU8JoHMTgwxGCXwcCs7aTxddFDaBmEvSSChJcS&#10;aITme+oxShM3sRvrICs7YWXWOAx3oRj6DYrBX6ESeAcF1yf8/i4lxU+RTxLE4beYsd8n0dEfJd8i&#10;yb2PQ7+SAUutzfrso7GMkSgOx2ZQWN2iPKWxU7ZQeg3hykZ/N+bIAjM6I8Z9I9SA0wgQwDZfCgZT&#10;gGAIYprg3XN4USWA004H1skqMzQIYqj00McoN3cgO8SUbegiE3cxyp7wZr6ilPiALHsXhXAfSkEx&#10;KCHexvJrapdPqOs+ZBp4DxU/b8b2EHNM+zGTCwvJESzOTGA5OYx9kwMLgwoCwQKrLQAb05rQbWqa&#10;EKsnRf07B39ilmkzBpfFhZgzxCyShJPXq9N7McsUXR54itIgNZjNgTl7CBame7mBWpfb7hotyAwO&#10;0MwpcWQUQ9IhXr8DZbrckltM2jeg7KV5cpGBdf1Sb8WKShgTL6XLOIKRWfjJwgped/cQ06s+BBkN&#10;TQtTcCPTupwMlXKHsEQ9GrRH0Ufj1DREdtO5EFA5qNWZwRT92DQaMB4aQWJsDfHReVgoixS2GAki&#10;xLqyY41mTs1G1DiSCI3MIjW5hAVul48FmaYHyXxqsp2XMi+AZxEdKgRjJUTNGWlDdUaL0hLPM0Vz&#10;lKCRnqAvWSKgluTSf/xVEt1kxw7UU48I5muoD7/P4z3AnltJGSVHKd6MykwjWZwYcejh1mgx1NYE&#10;d2sDZuVPMa9rZbt1YNhJQxnTIDdGPxR/FznPTQRZVx6DHUeRR6zHX6Fo/xWObFdxaL3DILuH2giJ&#10;jF6pQGCXuU8p9XPKi5/SD3yOLZpWpykIGYNDJVNR4hJ3M6so5E9Q2ZxnQFhxvrKGK7n+FuzT3U2r&#10;1NS2YfiGZ+EcnUUgMIJRfRALrOwNpwU5pxKnLkZsUIuCm6D1G1AUf344LZNusuyhBg7TGSYeUeNS&#10;LoQ+ZSQxLXgfEjz9yJr7CIyHKPs+47p3UAz8lFH4E7Iy9TCZeMnSjRGzHocJRteSE6UZB2oBJTaM&#10;3WQCI6xMUw6dg1pMS7Y102zGsBSbwlxymmUEh8k4ypE49iLDiAfj0DL4gmo7diknKjrqSZMB+24f&#10;M4cLCh5nihF9QuY9kdFIKdiQNLA5XwK5cIxZwkhD1c9lNHeWQWniflWjwImSZkuvZQB7mTIT2CDQ&#10;VriP1RFEH8GqoaHROqLUw3Ttg0YMMojcgRRZdQre4BiG7GF0sD77jQEYzCF49S74tEY4LA74mUlS&#10;oytIji3CwXvQUC64SCjTwSRlVQD9ZGCFJQoPdXJ0fAETIwtI834rXhVJoU96ePLYZyNZ9LIe7qMk&#10;HkUP9SM/Tj06Y0F+uIFaVEz8v4nSMs32HFl4jO0Re8jtyJrDd1Ca+gz5KerUsa9psJ+iHmXwzz9C&#10;foXHmxWkZMaMy4f+llao732Gg8GrOCcwS7F3cCw91UOiiItzX2e2ewLPQD+SZjmOA/eRN36NouYj&#10;7GseYIHGetZrwq74f+7wfaQDJDmRsaMfkEQ+ILHch8usg5EGWaEwEcR6GFkHc0vbKNdevv5PwdEw&#10;Tp4d4MpJXwvNRC/GqWu8NAae+CTC44vUvCNIkanm1VocOXsJtodMS7w4v5hwzoiKtqC8QNmwxpuc&#10;ZrTToBVGqXvHCFBq4Lz9E1StYpi5HQcEz4HZiTIpv+pmxfoZecEPaPi+RjbegoOgDIumQSwxTeVE&#10;A0zJUZuR4XSMepWpMGC3wUTna6Hx6R8w0HzpsW51k70jOA4ncZQQE+IjOIn7cRSOSBNrTASLhhWQ&#10;cMRxSBasuRwo0qSNUNsrCZw4dfOBjrKBAKqKQQbNINLeKHZi45Q/QVSom8uyVlSUPcwWZhzYnFgl&#10;mywbLFhxOqnHQtL593kuLzOA3OaH1pWSJgCpHWGyrANqZi83gyw0soRAfAEmzxg1Mw0QpZeGckBN&#10;VpYxVcspeSzRCbLvMpIEZ2qM8oha3BJKSXLOz89eZh0ZjaIzNIEQt4kQ6LOhcUoUZgxtJ07VXahb&#10;GWx+EkqErJkis5KZC0kdgUcJEb/H70zRk9Si02yD0SZKh9uoBL9Ewfclt72K0ggz5Pg1FGINvOcm&#10;khXlxizbe+42JQgZek6PlSSNm86K1uZG2Bs+xnzvj3Bk/XsG/c/Iqu8w036ErK+BhpWSo1eOhLkF&#10;6dB97BPQeSsZ3nUXO6FB+JxWzPqNOKL+3vK0Y8vVhk1HE+a0T7FJIz/qouH1jki9H08p+bTeOKbn&#10;t5DN1VCr11HZ2kZ1YwtXTqV+0QGMqIxwmt3wMZXFEjOIkuFC3HFCqcGRmIcZ441GefOer3nDt6hf&#10;HkpRWWR6EXM8S+KPEocJ4InPpN6GkusBCpQUO3pqW4cPC74o91OTMZhigjdpNJoJPD224kz1ARem&#10;TTrs2ulYI09xNNxHt/qEoPwamUQDUj4DvO44TUscg2RVD6VBljr8xEqH7gtiNxBCzmtHyahGlmZ0&#10;m6ZzNRRB0k7jSS0/GRrGapglNsr7CpMB3dTNXOeIYNLiw7GamWWoF8eOABajM9RvIyibjKj0dKBC&#10;M5jx+LBCthvm+qjegXHKlQ1PAruRccyk6BdofFV0+BbvMDyRSUoAVjyPq2YQuRNTCBNsEYLYGZwi&#10;Cweh5HHMZFeTZxQqW1SaLGQJjSIyvIi5qTkcLgaxP2vB/IgXK5MxbMwwM9IkKXQ+WER33Qh9CknG&#10;H5vHmCuGjJHZQUz0p1ncDDqRHlYzPVO7J/vJyGyjEHV25DbT88fIM22XhhtpqNpQDhCobMu89w6z&#10;5QMuu4tS4jFJhHrY8pipnOvFG/XD16mRb6JOYtkZc8FjNUBB/d559zFabnwG4+PPsGX4GLXQz5k1&#10;38Kh4x6lhhp9fUpm1ads088IahJb9BOUU18iT+xsBuR45u/Gcegr6vhrlAyPkSCJWGQ6rDODpdmm&#10;B9EoIiSOHkotJYM+TtN+tJuV/gPwea6CwlgKV6qKZhwqZEiqLaRtMgZZyBWIIk4WGR+yY1ZNk+BW&#10;MP3wZkLXpL7bSogRG7/KC7pG4S/+D4MA5meJN1kaeYhiikbOTfdOYCwNqeCn/hxnas6G1dyPxo4p&#10;Kj/WiMyoCs9GHNhIMZ1EmK4TZDwajPz8ENMY01r0M2SiX2I72IwVSpYI2dNIYzMxJEeBEV61mHDk&#10;9+PAH+BvBWq9LTihySyH3KiG7ZQ6bixTfyYJsEhyRioWpn4ZM4vCLOYExKityMRqDWpqGdLU9lM0&#10;hiuJMRScdpxpqRNNKhoKD46SZPuAG2sEyazNg1GCNJ5aYjpfgYMyxshAcZAxAgmaMLKujoBWE5jO&#10;6PjrjDaxAhePrXVFoeU6GyWFPTQJHa9HYadBpSkdGyF4Z8ZQXdDQeDUzpfeiOkv5s6LGwawBMY8V&#10;NhelR3ISQWrgQHKBAZnCKus3TQ28TF0eDcV5/bz3ESXNM1O69yby4tX9vifSHIJyilkxKmZ1daDq&#10;oxYOksDiSgatjXWtpRZtRj5xh2TFdkowrYuXmZNwCmzf2jCPN2yk97EiYTLDIVNjsF0BRWMLRuRP&#10;kAncITY+wrbpLly9vbD092OZzFsST14E/pKZ4W3kUzTv9EflSCNygRtk5x8jH/wxyu5bSFDGynt0&#10;sKhMmPKwDRPU+MNBRJkBlfRffvqzPQJYPGkiXktVYNa9Uhp8KL3rYYmOP0Z37REGxRdCyJ9CyBxB&#10;hNpujRq4HOxEOUzQht+nfKCjDP2CQv03yLmooXzdLPdZGY+RYXrI+in+Ldy+vwOZnk6skl3Xgn4G&#10;gZ7AZSpjGssPf8zKoqkYY6WMUzePXEdllOw8J/7JUYbiFPVZ8mMGCcV96D0GShP1lwspXs++kpJG&#10;JSO4dAQatavTQJPVjbLyKQpcdsztKi4z6tTUBasN6+EoRsiEifg8jGSsPrUNfdSiaholG2XJktKA&#10;gn4Iuz4PNmMpZJJR3ouZcknO1Kgku5t5/xZ6AA2q1MPHNivGgiPwp1YQH1vC3PA4Fn2sK2+Sy+ZZ&#10;aCy9KQnA9tAYwqOLiBHAPsoBnYf6nMUZnYSXQDcFUxh0BaHn9uPcLzsbRnW+E0Wm7fIUSWO2G5Vl&#10;OYEsYx0NYmvEhdnJMUwPT2A7ksIaNemSi9Im6MNEfAzDySRZ0ovyuJkMzAC0P0a+/0tKohYCYoAA&#10;biE4xawuZrgA9T+JI53wMBOm2D5WgozgjX1MkDHbjn1BwH3BQLjBjHsX5cl2tosBO8MBLIcCWLCa&#10;MaKR0090Y1bXh03zAI79zdg2N2NB2Ur/cY9GkFIx/FPkA3/FIOBn9Nc0nzx+mMcN/BrZ6N/iOPl3&#10;rN9Pse/sRsqkhFZnhstOyUB5uJkMMQi0CJhscMensbZ7hGqtLj1kerpJE5eX3UJF3oi8SoElvZ0b&#10;umHzBpkKR2FyJTFIDTJqs5DNeniSW7wYRk+QMsH/PmpO/nYqmGLtTBEdNBGUDGS9IyOd+0ADKm10&#10;m+0NKOsJBLeJ+kxN03AHuegvkff9hunmEU0fTd7YB8iNvoVc8hNkE51MgQYua0Nx+HNKiV+xEn+G&#10;fPIhlgIBrFFDimmIZRkjW80GUHWiSv1XUnegTNN1RFlxYKZxMZO59N2oartQdhkZ6SHsUW6sGEwY&#10;19BNGxw0ekEM6rzw0yQcEcDZgJXX4GGAWphp1Ki6aORsZDKjnsDVMCA0OCUrFw06TNOcJcmACyMT&#10;TNM+nNitmKA8cYsph6k52MnQGjGbi58hGi4BYH9yFnpfEhofARwjiybn4KD2VVGjayiRYvE5bE2O&#10;Ij/LwGMmKk1QSo2raKxMqE6KNzh2UYfKkVt24WAkgrrPQU3J9TE5jsY0eDbuwd64F+JvfGvDZHFX&#10;D4paSrmBaygNkU39oieCcoLat0jvUYgMSkFaJqNmGQCloIJs+yXb5zcopT5g+Ri51IdsC6b/qRvI&#10;T9LrTPaRcEw8hgm1cB91NX3QJOWgrxPrWgWOvE+Zae/Qm3xBwvsZmfe/Ihf8a7b3j0ksP8cz0ydI&#10;Oz9nRvg1y8+4zT9QUvwM2clfozpKpo+1IE7jrDKFYQhMI8B62Vcqsac1YCYQx+7iMsrlEl68+C1O&#10;D7MEcNtXqCseoEog7OpNiBpdcDjcCDGd+o0emDRmhOjkV+waAkCDnYCKorsP+45W5Cy9OLQasUHG&#10;W3dqsWBXY4HpLKMZQrGXwOyk/urtRElF8BPEZWq1spmVaLtKvdaANEX8YUKD43EK/HHqo9j7ZO+H&#10;OIyyUSbIstN32ZhfIjvB5al2pkiaLJsXNTlNioxGUvEUlV4yfw+ZW9GEirofOZ0SGTJCkY1VoQ4v&#10;a+6jYuiUHgitW/U4VbLSdUOYNNtgNPohJ4CdQ1oca/px5uL1xYwMUgaAhwFn0SOjUyEjJqPryPYW&#10;NjRT5zOmszF/EovJCTJKECcuAs5iwBg1tTM4AS89hCMwCi01sNlHIzY8T9NFI0cAG4LDUBLAYgAm&#10;kJiVNLOOskBJWeGNzGE8uYTtqTgKc1pUCGDxEufiGLMN2a80SUaeYeAu9lD/OWjA3NSdDLJUI0qs&#10;w9I4zej4EDMcM1igHXnx5yj6r5mev2CGIetZrjFz3qBXuc9AHcSOzyy9C63sVxC8OgKSn2FqVjHv&#10;lnq1FHmf5o/ZdpxsPCFMOmXFRDPKczwnM0J9uo1ypw01MXc78oiZ6R4z14cMjp8hN/x3JJ2/Yf38&#10;NZn3R5Qyf4NnQx9i5ulNPNN+Qi/1M17jPzAbvEOT+Wte83sMkk9RGaEeZra32+1Q+YYp+cYwafIg&#10;bTaiZDeT8FKoZtLSw7Wvai9xpUAAS08x9BNQZKYxV4SoDzEtuLA8pMOMnI2t1WGUzDpJN5wMUDeS&#10;beIEw4zVgjmzme5cS2bUYpkNue0j+JxkCisBZaFRMLeiqHmEvL6HTtRMhtQj6xjAvk+JZ9RdWyzb&#10;SRtvuJPpjBHvIeNS2JfHmEJnaQZn6Y7HvqIGVWLJn8Ce3cNgo5YbfIw6AVuTk6kHmN7Ud1HVPUFZ&#10;14SSm/pZvFRb9Jro76KiZ+pzOXDMoBQBN08GtTMwhwxeyExeWBRqHFGznWv6aDJNlA1WHHuozWlq&#10;N4Y0yCmoRXmurN2JFVsAEbMPMcqF3WiSAPKSxdxYoWv2Omjk/CNSz4N4FElPUAoAC+YNE8A+MrMp&#10;TONGR23mdoGYAPAEdO4olPYo3OEZDFNu7CykKBtoLOeYvSZvozBB9py8iuoYzdSYSOXNKE6ShRMx&#10;ygoG3GgDfQcDNdnM3zRgI40o+yjL5MyuembJ4D3KINaJkXXqvEbp9gDHEQW23EYc+MiokRZq3V5K&#10;NRWyYlibpr0YJEsKmUg2Lic/IxOzHRK3yJIMlHlmh0UxGMLzseRp5IvUzCXve9S1f0/Q/jmB/5eo&#10;RN8iyxOconfC8Tbx9QW2VDdwaKeZ9Isei7fJ5B9R7tzkvd1kmwsZ+REZ/xZmwxrYHUEYwyLAY7Cz&#10;HVZ1xA7NeWlnW3oyXLzT4kqh/XMUemjOungAusBNfxTD1G2z1gAyMjk1bDe29ALAHkTDKelpUSNN&#10;jMnqgo8VL8bo98XL/qwEUpSVkWpCdpgBkbxNzUWzEKLBc36NIitqx+/DjtfO9CJ6Gcgawy10xmRz&#10;snBOzDry/BIZ618i7/pbVuhP2TAswz9lKruPhYgHw+FxbFHelAi0wlAn9S4j0qEjW1Ku+MREd+oq&#10;Nw1L6i6KM2IyNdOnq53ANWM9MoIJ8VSCN4whvZXO1gqNPggVNbBmUIeJviHsqw04pHkr2AzIkm3n&#10;zX5s6ign5D04HZLhWMxpoAlT24PweUaYjUawH0tiIT6CIOtFx3V6mjIXQenitRqY/kyeBLXvDIJj&#10;i/CNLsBCU6f2xGD0DsMfmZWemtAR0EMEsCs8gdHJJewvj6O6okV9kSQwR1M8S/BRD1eSbay7btbV&#10;AA6GQ9hKxQhc6vM4iSLcjGqUgBpj5hMTyX13UTI9RNXdgSy9x7aYo2AeRN54k8zNNhF/RBkQb3kU&#10;PQ0MiggD3zeAtE3LMsSU/yXylAD5hADwVbYTWThENo/weoTBppcpJVnX1MrZcZJg9Crb71eUkj+V&#10;njTO+39Ohv2MAP6E37mv8TrqDkoZ0RMy+gkNGNk9QrKi1NiLtGGH9yX+frg4RiwyWHOpToz5wnAG&#10;pmD2pCAbNMOqd2AqnsTRzi5OxX8Unr/ClWrPJ6gMfYGaQjyC04ZDrxtTkTGMeSLYUygoATqwSWBH&#10;2aBeL9McNZzJEYLBFZYMylgsjpy/A7Ugb3T4A1beb5BlShBusyhuOsLi480FmqXJyBlWWjHOVDbJ&#10;1DH8ISufmmuY+ir4PvL2vyZw/pTG7K/olH/E/VkiP2aaacJ4IIEgU+wcg+jYbEVeZ0Daaue5FchF&#10;bkiVUfT9gpX1LiuHQJ6+LbFwJqTAXDCMOFnQR40pnmnrpRHsVDmgNAegE48Hqc2QE8RBvRcrNGMZ&#10;twtHNh9GyaCTVicOGcB5So51H6/BNyKlezFpZiw6Q+M1jyDNlyUyTnMWg+E7g+ZmMZClBXu4+D1A&#10;Zg2OL8EWn4SagDWwUQSAA8LIMbMMWoNS99swt9mYm0VmMYjiPM87q8XhtBUHZNytmB2zZM0lnw2L&#10;NHBb4QTZ30iwkhFd4pVflE1xAjd2CwUvwUaPURujN5k1YyMZRDpMthazwrhNdZSAT/F7iAztI3mR&#10;pWuCiYMdyFEe5qlTi4FfEKQ3cczseByhHPNTikS/pgG/QWP3GYOAaT/2DgnrPX7/kKaQwPR/SgL6&#10;EDn7dZRJLKXENZrDOziy8DrM4tVhbG96nVL8LV73zyklP8XE0D24nj5AsvcrLIhHjKLMGNFOTPn9&#10;8ATH4Q2xznV2yDXCyA1jmQCulU/x6pQALg8QdEYKbtPXqFlacejSYcPqwJLRggWmztVeMVw4hIiL&#10;ZofgFQA2k2kEu7h48LnRKAHIyE/8nDf297ywXzB98AbEIyNR6q7oh6yU91nohBntZVZYKfUZNS4d&#10;qGDZ0I8ZbQRp5Ee84T8jY/4ZK+IXqDG1VJLvUdS/S116G+spGxLUi0mec8cboXn002EbULQ/RM73&#10;NhuCTjbwNpnjXaawqyiPPuT+Tdj3DiHGa/anFqRhZ/E4/4DOjR6lDSqCV20PoIcV064wQWcIYIwg&#10;WqI0GAsNw+kbh9nig8/sQNITQoIB66XGFabL5IvxePME5hIBvCB1iWlYL4JNhUHz0jGb/CkoKcnM&#10;Qu+SfYWRcydnoKV+FgwciM4hHJ/lviMYZCbTMQBCI3OYmFrG5Pg0JkeSGElEMDo8grXJMeyNBrBN&#10;jb4eM2OarL/KoCn4rJRHlE5WBqyewNJ/horxc2amqwQzpcfMPRTmu2kKydRT9CZkzhzNkmB0waKF&#10;GAEmXuVFdq3Q4JUTjTwmj+V9l5KODJl8gOWoCbveQdSDPN4IWZeauJBk6o8JkvoAmdHfsM5p/EJk&#10;3BiNWOBrFOwPJA9SYduJd0Ac+LuwwUy9ZpFh30/ZEXwLVftf0o+8g2eGD7CseQ/TA+8h2fFrRPru&#10;IDzYDZdSDrvNgrDXC6/FCSslnTecxMzKBnKl139KcyWv/oDpn9rKSvo2M0WZeqS/9zzubMZG31PM&#10;yZowo1cg5Q8gRqbwOkPQUVQb7RGpMZdGhsl4NE/iLdvRt1ERo3BRal6mpUqMgREniBPv02h8QUlB&#10;ZhimMRtnaqfeyUcJ9uA/EMg/QT5O2eD/M0b+nzMyP2Y6vEOm/pTrfs0opzZOdpBxAljgNax5A3Sy&#10;TmnOrJiVlHX8RAqEUlxMCCG7j4suqEbURzqw7VLCS2C4aaR8ZGEjtWmfwYNuBQGs9UFlCUrdal0D&#10;ZgzqPHCTYUNkTF98BvbgFJTWCOQEulkEL9nSIUmAMPTMQF4xb2RkAQEe2xEiA7tj0HpjBPAUt52B&#10;RWLriGTcfMMLiI6tEOzzMAdHmAlS8HGbCK/Jw4wnRu/UTjHwMS31GUdGlyWCcDCgoqkpbIyNojrs&#10;Yh0OkjCGsDsRwvbYGI5ifulB2grbsKL9FIXu91DuIhvqqWGZ/TIpLhsh244bUJshgCcZ8ON3UBBt&#10;MHyT5MHMF38P+QAlWICBkGjjcmra4Y9INL+kef6cAaPCgddJhn6K8jSDZPo6Dd1tGi6a5/FbyE18&#10;jsPwNRy4mAmjBH/iDkmI7Wf+jLgigENPkA08RNbFNnTrsOyUY9N1FUcOZmvLF9TNH/NYv2Gbf0Yj&#10;eBvRvgbIHj1Cx63r6L5/G/quNrgGB+A1GhH2+TA1NYmMeHmjYOCiVTwtehN5E42AqQ15mq+86HLp&#10;5IFpAnbUNykhHmHVosU002vITWFttMFE8+P2jWIiNYHjuA1VL02DhxccuM+0P8Dop8YNf4BcmGk9&#10;TsE+QiCPXqNeuo28mFgyTn2cZPoSKUl6zRC1meMj5PSfIGd5zLQmXobxGQFMRqWOqrgaud7MxvJR&#10;Z9nJwHqUxNuBBhqohanXXKzwIFl/guBdol5cfEpj0EmnrWbQUfqQ6cKxaVgDo5BRQnQoKBs0HrKw&#10;ALAdnQNGMrOLaT8FB4Hl4vZWglJpC0NuDMDkTsFDVnXGJgjUCDR26jPqXAFevwAwda/IShqC2M4A&#10;8FBe2P3jZOUY9GRcd2IOkbFVhMjWttAoz0MyiE4hMkxpExun4YvRyIXg4DGjZHVR3CQIK0Ecpk7e&#10;CkZ5jyaCTE5gyVCZtaCwkMA+M2AmqKbeZYof/Bzldkq5FrKjgpnOQSKx30He0kztqsLJjFLqZy9M&#10;NbM9yMBJyoQRMYmGmU5MHLfeIxHcJzhvkqmZ5lNsu+RvcBiXYcHjwWZIjfxkO9m8h22poTxx0FDS&#10;JzEgdkP3sK1vQd5GIgyTnIKfoKilgRtiNhZv1nH/EhW/6Pe9jmViLKxoQ5xsvBFQED/cb/geM0AH&#10;DoKDNMlKDPT142nDU3Q8aoSs8TGUTQ3QNTcSzO1wm3TYXFpCJVfGlZyLF+6mBnXeo0MV7pU3YaXY&#10;ln9MU0f3yVR0bPwSR4NPseSk+w4l4LC7YTS4YLXHEWR63AgGcWrvIMhEKmogIJVMLy1MJe8h4/07&#10;Rvc/cDnTUYR6KcVUIyaUjIiRO0YzU04u9IAVzUrWPEBR9xAFBys4QHBHmKJYyi7xNm4aPqOJhszJ&#10;FGdE1TKI6lAH6go2pmkQBWmsXaQwXjdZojLdQMZqpW4dhJXs5owuSLPHLAw6mcEtSYYBjVti4H6t&#10;E900CeJTS9NlJbAcQm4QlCpHFHKDH0ZXgqCckuaK6D1RMnOA4BqVehYEgF1kXSM1rwRggtAbm4VT&#10;jLSJgQshK8jW4VEycHKeAB6TzJ6bpi1GyRBKTNFTxDBo8cNGxo0ItiaApWFpyothSpEMDUxJQWKw&#10;s4Q6CT4ZalP0AFMugmwQRQtZs5/mufNTlDtISgrWl0G8dkCDymAPqo4uAk5Oc0sPMtHBzEgjxmxZ&#10;JEGIGWElwYLCCIc+RUVMqmH2LISF7LtFdtXRtIbhcHiwHKEnSDrZbiGcpFKojBokNs7EPkPGQNZV&#10;k91dnyDjeZvt+VMSDE2d8e+Qtf5HFD3/iWbzz3BMMzerUmPGYcDB+AByY3epeW9gzz/AQLHAyWvu&#10;71ZgQKaF2uCE2e6BSUuCedqOzvt30PfkAfRyGeJBPxlYzAJiui8x8sTLQ4pMAyUzdcwAP1VMBY47&#10;FORfI6NtwLrFhIAvCrMzCLXGDp2ejehJUhuOMHJMFPBN/Oyjq7RRI/UTxGJizy+oe3/NQnak0ctF&#10;32J6EpOZ32Xq+Bkr6S2IR6vzPEdF+xgVMwOJmizH5dnwT8gMNAoaSpEhulTqoGc2p/TneWLucbXn&#10;CarqARTdHhSpdUviVUXhn1KPU78xok8SndL1eF0OSaP6I9PSkK2YLdZGxu3XvjZyMo0TPYMWyASA&#10;yYQOAke8KESATu9OQGH0Q++gGeNyH4FqISBVtiAMBJY7MSMB2MPUb+axBYCtBKibDCwALEbd1O4o&#10;bOFJBIeXyMD/BGAXGT5OBg5zX9FboaSRMzMIhMyIjCzCx+u1Um6MUG8XDDbU5HJKhUGU3H3MQD00&#10;zpRQo2TDJCWCux1lXTfB2oSKsoXGcwjLND5bDNaSXo+ykfsEVJR6GgK+icTA9gh/xUK2DX9GYH1K&#10;eXKVxyJpENg73mas2uTYcyoxHfDCRcljp55PBkJYDwRIIgFUPU62qY5M3cT2pHSxUu4pvkDJwOMa&#10;6WGUv0al/1fIqX9KE/xfkbH+OY6dP0XW9iX29P1Ii+maifsop8TLTj7Gpq0Vs8z03iE5+p80o7ej&#10;F0MMXDvr1cl6GFCyjbr7YVFp4dCZ4DSaqYHDBHDkEW+OzEumqwgjoHyErLIDeY0MJXs7qn7Su7sB&#10;R241ki4nAgSMl1FhZePbmU590RFMxUawGPRizOumCQohP6qm7qW2TvKmRF9figGRINsmP6ZrfRfZ&#10;2E8I4L9jyvoJK4GR6v4KBXMfMtThBeenKPr/Gvnwn9Ndv4WS8hqqg11sIPGEghEVjYK/eV19Laia&#10;xdsLfWRb8aK/ayikfs4K/RSZRA/ScT3ZpRdrYQ3iEQKDDCxeGdVrdKBVYUCvxgWFySe9GUi82qhP&#10;44CK2t4stCfBa49MkT2HMUCZISb2i8EJL+WBlTpcw3RvJOiclBW+kXl4CTprYEwycgLIbgLWyeOI&#10;Xgg1dbBF7CteEMLtRO+NnvtKw8zUwEEGgUUMPRPAwgR6hQ5OLlKLT1NGDCMUiGPbHUaRxjpnViNt&#10;HWLb9NGsdaLsJfP6KBOc7Qx+PU4sOmYwOxbsPgT0XgQp9dZcAWYnkorHwQA3IhsRDxwwU8Xuo8r0&#10;XQ7Tm0Q+pYcg4QwzIyfvY9atgU/vlCbTeANReHhdI74wRgJBjHo92LKTSMwWZBwkLvHwpe9DlG1v&#10;00TeQFlNA91LQuqkdGj/ElsDn+GZ9n0c6a5hT3cfe6ZmbFk7sGdrIjPTwxg/QNr4IXZNt7Bsa0PC&#10;oIS6tx/dXX2QDeihZ2YS77GQKc3oY7v5GExzk8uUEdvir2Yf4MhJY+Wh8Hd+wHR8i9HSwwi3oeQU&#10;mrMX1fB91CPUmvF+HNBAHI1p8SzpwIIviCWXh5Xrw6TowGcx80SjoQCOR8mIya8oJxh9QTItK0yS&#10;C3FhHMSUvV8RuG8TpCxJsm38AdbdZszqjNg3Uco4mNa8b9PNkhGYlsTQcbWvg5qKQOb1FTRt1Hxd&#10;OJHec2ZgqiM7eR6SzW/gKPmUAeVBPBTHasiEzTD1eyxGDUwAB5KQWVxoGzKhW+VAPxmqR2VGp9yA&#10;HmphhQCRbxgmygBRhigdZDRxgxavNMnfE5ukuRuWwCbSvjNOwza6AL+YbSYYl8uMNHxCHrgIUCMZ&#10;XEW9bBBgJ/i9BKyQHgLY4uUgXupyoYXF2zpVPKYwgo44tTXBPhGdxWIgRQmRwIQrjqzajHJPL/bJ&#10;UBmVCqc6OeqWbmbKe8j3MIOqB1HzWrEbCSFKv6IXx6PUifoZAGTxbIQ6mn6lEGbdUbOWw2Leg+ij&#10;pxZ2U0rQs1RGmYWZ1kf9XmiNIWpzyi+yX1J020WjmHV54aWUSNHEbth8ODIZcGSkDLDcpkz5DDXH&#10;Y9SYASpPCOQHZNbG24i0P4azpxmbA13Mpr3IuQeYofsYMM0MyK+RU1L2GIRU/IgS8QtM6zvgJMua&#10;NQZKBytMBjs0Qzr0P+2CWq5EOBDBwuQsjrYPcMXd3YI1CyPY9zadIyk/RB0T5QnEfABq2SKdZz4q&#10;+haZ3kfbqJ/oVMcfoTxCwxdVEOB9OGF6WmOkOh1J6uIYprwuAlJGZvyS0oQMShYtusmqPgKaAMuL&#10;fuDYO0xVf08dLAYrCOKxx6x4J5bsNuzr2tkoX6Osp2MmI+fVdNmyNtT6yDKabtTM1Nsqps0BamAt&#10;05Cpi1LiKdMX2VY7gGGaPGd4lHpyitcURIBZIxqMIUBzZiKo5LYAOobMZF1GNNm3h5HdJZ7QVVoh&#10;F33DAsBM72aC8DUD+whgD1n0NYAdlEwaMrIYabPT1IkBCgnA4SlouEz0/7opN8QrnYQkUNpC0Dgi&#10;1MZjlBpz/BSjSwmpL9jF725qbbHdkCUgbWeJj8KTmsY8AXzIjLEQTJD14jgi+1SYWvf7+7ChNyNj&#10;d5BoLCj1taFyjzJLRvngNiAd8GDG50HQ6oGZx3QyI0zy3HthBkHESuKQoewRs8TEc4qfsg0/pzQh&#10;iAIfoDr6CEfU1oFgBIPWMFQMtDABvJtIohpyY8dqRMopBrXGMOOJYVGjxZJGhWcGsrD5IduMgdFJ&#10;6Xn/U9QfUZa03ka8pwv9bQNY7SVWtH30RMyaEzJUJ4inyH16MJp4K028m2rAfRWLZGkXNa5TrYaP&#10;vsfvILaMRhhl/TD1dcNHbZ+kF5pLpnBF296EFfMjVL3UPyExQ0w8YdwuzUWQHpUfuU/jdRvFVDtq&#10;I4ygcUb7OM3aOAEmHuZMNKHma0LaMoSU3oWI0Y0DapOygxEWfspKoTGz8wItDAKXeKUmGZgVVwhS&#10;WoRp7igfirF3qb8ayaJKpkKeV9uKinibDRmlYFQhqx1CTjVII2NCmjeTcelwRCAfyvqQ7e9Bvu8R&#10;TnvZIP2DmFMZ4GXKcfjGpHkJagJiUDSk6LaKzsFKwAzRmHXStD3tVkvM2z1okgDcq7T9I4CFkbPH&#10;mdpDExIA5WYaVzKZKzbOwBDpPkBdTFBGJ+CmjvXQnDm+O5+euleMqgkWvgCwYFwnt/XToLkYSHq3&#10;GOSgIebxxcididsJOaOwU6qQgcPUwGOpBSyHU9gke27QOGb1dpQ6O5CVd2PdYMQ8s90qGT6jIdl0&#10;NNAwief/hlAY7Ede1Y89o5btYYOBLBpkVlh30/A5+ulxHiGnE2C5hVrsEXaCnViz0vR5yKIpGt+J&#10;MK99lPcYYlAFkSBQ89S9ZcqFXYMK65QoY5EE4qyHUYcLoyYdFuX9yHbSRHZ/gkIjDeHdT1Fru4fc&#10;QDsSsh70tXch3DOAfQJ9nwDejg0gk2wlE1MDM/uW3I3IG5+SvBowQQnr7GmHl4BPyQcgXiw5RlIc&#10;9rgR1mvh5v2F9DqMe7y4EqQROjAShLZbKNkYxT5SvxgCHm0l0zJCBGAnmWbIvGKZ6AgXf0xXmr6L&#10;8lgzfxPEsUam+iHM02jMW610oypWZB8KNhWZVzAkda2mAUWK94z/Fo58Mn4+xbH/a6R9X1NDUWP7&#10;yaxOBercVjzOXiJ4q7zYmnjTjn4QeZ0Gz6xuzFKHTfiDvBEbRuQEsoLbKbnfIFlFQQ2tV2NDpDia&#10;JDEfQc2UrGD6Fyncx3RtI1iUBHB7vwmPn8oJYiXBq0fXgAF9ZOAhgkhHMNm4rZNpXAI8ASgz0eB5&#10;adDIPBYxQCEGQbjcJnocCF5vXMxAG5fkgmBhu3g1K8FpZjBoCDTRQ+Gh1o2MrZCtF2AKDBPAr4Hu&#10;p+a1U1YoyZZyR4iBM4HY+BIS46uUPlN07UHWHcErnkKhdCgoe3Bs1GDd7sUyA2GX+4h3UVQVchz1&#10;sm7bn6DeRR0qb8Xa4CAmTHasWH3MZFoua0Cpm2TV+wXTPUEb0yHmscGv1WLTocRuyoTpMWaA8Aw0&#10;5jAG9W5EKBfWado2rE6sUjJsOK2Y8IWQiI4hQRkZJgOPPHiAzNef4PQppUDbVWSbH2K/j+dW66GR&#10;KdDUKsNAj5JBJ0c60YUdfx8OfcRP7DbKUeplBk9e0YB1yo15ktesUo6Vnj48e9KCnS4GlXkAy041&#10;JgwyjJsGMevn9YyM4cpY20MU+xtwKqZV9nyNmuoOtUwz2VOOcpJSIvUIhYlrKEud16ID/D6K0zR9&#10;kwQkAZ4bo4mI0YU6WHkeNY4ZWcVYD8r+AeTtelY6XbO+Ezlq1pztDvZDjZin2Rv1+hFzWJA0m8gM&#10;Vhx4PMjYvDg2sYGGWlHt7yCQadZsQ9TmQ6gyKAo2G3bDAcwFfXCaXXBp7Jinnt1xhaTh5RIBfKLu&#10;Z1q1YsYfZeocgU7qRSAoyYyC6cyhUQwy/bf26HH/yQCetCvQ2adBZ7+OALZgyOiVur4s1KsOMrCJ&#10;IOy3+NCls2KQQDFSt5rI5uJx8kECTjxJ4U3NwTsswD6GQTKoYGGrd5SAnpAeMdKLORFCP18AmJLD&#10;FB6WlovJPJER7s/zabmfeDuoMTKG4NgckhPrmEqMM7tZUCOzFmnEtsxOrDCdpgnYMgM8w/vOGcx0&#10;+8x4lFli6uG2loGt11Bisf2eNiPTS6YjICpDChQHO1DuuouTnruo2VVYCQZhdPGa1VYEWKfinSDJ&#10;URpTanXxfN+gwQMP6zfu8SPBABqjkZyzWTDtDWE0QFKgmdP1yOC9cQ/r12jIGpllW28h3foEe/1K&#10;AliHoUENGnpUMA8NYk+8/Gb0Jo5DT6h3G8n6xJb1ExSpgzMtX+O4mYSp7ERJtH03peKjG8i0foqs&#10;4zaO6cUOg/dxEGong7vwbDSOK+rGh5hsbcbik0ZMNjRjp68POZMeuRB1bMKAfOIJCsNfojgiHP6X&#10;PDkBPEHWHaVQpyYujYnxboLZQw3qIYvHPkCJTracoHwIE3x0qEV3Nx1mLzZdjKqICZEIG4/gkplD&#10;GND74SJLhv3jiHonMSyMAWXBSTuDREEmphSphIZY2UrU6cCrHh1yUYM0vBl1OaRH0JMEwTpT7LHO&#10;jH0yyTK1YZRsaQmIbqxh6b0RYmqjPUDz5EtImra1V48HTXI8aVOgrUeN9j4teocsbDBuKwBHZhUy&#10;wkhWFS/kbleb+OmV5u0KNhVMLedxxYR0n3gIdnyezEnTR7Yconky87xCUognLwT7i31EX3FodEnq&#10;tTAEk5LhEzIjwt/++LQ0EDLAoNCT4f3UwLHRZQQSUxgne+4wWNdsEQQpO2y8xjGlAfsExq7BgkOj&#10;g/JBhXK/DLvMgKO+OJIMtB1uV26kZ7lPL9JDtqX5y6n6JENcH2jFsdOBERpS0fMh04p798AZmUJk&#10;fBEBBpCZ163kPdrsAbiY1dwEcIiSZIxEMkkAp1iXbid1u9IIRUMH9LebMPqwEUcNlAQtd8jyj3E0&#10;IN6qpIaudxDTmgH6KkrFkU/pfW4iSwAfm+7jWHYTawT9WjOlTRP1M3VztfU+6k9uodrwBYqyz2k6&#10;b6A+RbaeYcYmiWZiSpKeHleuP2pER0ML2h62oOlRJ0wyNRYcNuRSDpQm1SiOPiGQb0sP5olJIKUR&#10;SowU9VP0GsEqJmV8igrNmjhBxfkuwfpXKHioa8VrUP1NDIB7FOpf4dDVhEmaqXCIaZMMYyBg+000&#10;U3onjUJYGvWyh+jI2UjbA0pU+ppRVjWiampBPkiD4KYsEQ9aegeoxftQHevANk2mn6lN9M2OEgBj&#10;gtH0XujZcEayqI0AEpN3hLYU7zQTXVViUEFm9KBDZsLDZjllxABau5R42qOhlDAzZXqkrjATgWWl&#10;ETMGxsjAXgKYGtnogpryQHSfCQkxwAYXciJMSZCYXJXm+4oh4X4uNzipb8nAAsCCaUWxR8YRHF6E&#10;j2ytJ3up7RFpqDicmpUALEAup+7U8tObmER0dJHLZ+AjQ4q3b04RLHHKJyvBpCGArcwYAWccscg0&#10;GTGJZzoXmdeCGacPXprVBK91jb7goKMLR4NqZMU74Noo/VjSlF7T1Mbe6DhMJJMhnRsKlosnSMSg&#10;i83DIDM44CRwvQ43AnYPfFYHNbETwwHqat6bl3VkYsC2dVEmNPbA09KP46cdqDbfRL3zBmodZNmO&#10;Hmy1DmCDOnnH0YHDyEPpUfstZw+mdJ0Yk3UhyGwx1U8d/YB+64uPUP/qc9Ru0gQ2XUWFer1CHFVn&#10;H6Mwe4sAJshTJMZAH658efcJbt9rwe2H7bjd0IOBIQ2WQmpGiQz1mW7pqdTCCEuI+jf8AOLdZlkx&#10;OcfzHstfIOf/M0qGt3kCOtnAhzQJv0bW/AXyJjK3swPir1+r0Z+gSPO24LIjERqGm2bGEJwmg4XQ&#10;rrJCY/UjRRaeIXAmbH480+tR0XShrmlBVUu2lyZcG1G2a1CgRCnNt+JshtKH6SjltkvA8IgBAoJu&#10;gEHRo3FKfa82souYwzBIxpUTtAanGClLSADu7DdLAH7wpA/NnUMEsFoyc+IpWKFhhfYVvQWCgftp&#10;ZNpUFvQYXGRYalxep5xGsU9M+GegRIbnme5XpJdBi54JGYEk0q9dCspxiYHFc3Ci+8wrBj3IuKYI&#10;NS+zgpka1hej4RPD3B4uMweh5PHtsUmy9Sqi8SmMBcjAPhWOI/04GlFgOW6A02TCgNbFDDAOlwA6&#10;7z9FMC8S2GtqMyZ47BEGyJzGinlq/AUawH2dEcU2ZsymBsz1G+CwJ1l3k5JOH9SyjtQuXkNCOlaM&#10;wRj3huEneMOUKXEaqajFjrjDS01sh8MdhIsZzpeiIWVdiyz2tLkXoW76nvYBnDx8gOr9myjfvYMy&#10;5UXheiOWG9oR7O1GUN/NTNuPOGWQhQztGFRgwmXGsUdF4iLGHlKj37+Oyr2vkW+4Stnz+hUNYiJR&#10;noRZHr6D2lQ/qtMduHLtTgOuE8B3H3WgkRFkoU7Z94mXk7Rjf3gQR6NdKMeaUSObVmi6in4xtn2X&#10;epQp3v4Z0p6fIxv6BfUyDyxYWUzj84i5pQqaNFY6QZ8Lf4Cs9w4N2yB2UjbMjETgjowQGBG0k/Ws&#10;1F/bNGUVnZ6ajiC1KFBTU6IMEaS6Jyj6NCgFuN5DPS2eUJhvR3WilcelS7VbpAZwRMUI1xS1qR8y&#10;SgE1GdIq+qVpluRWrzT6Jp4SFqZOALhLbiH7DuJeQzcaWvvRTDPXo/wOwNSiNgJDjMRZwzymPUYA&#10;29CptUsaV8UGE4/Ci+PoeTzBvLExke4JYAJXpndJvQ5ifoQ0R4KgEOe28DrdlAbusQVY4qI3JERD&#10;KbrXxN8E0LhRjowEzRiO0OUnRzFKaRJMkEmDAWx7ZVLaLac+x1G8EbMuBcI2B1xi0GR0hrp6Tnqz&#10;upPnjmkcWGTWOLA4caxVYU+rxhIZfNHux7bFgU1mE5fGBj3vS/gEC4NcrvWif8gOozNI/ZvCUiKE&#10;A69Netnigq0LW/YOrLp0zM56zFHOucV8GB+Dh4bTwnvtYgZrbe5CoEuOLLNa6cZDHHxwFfu//Ai7&#10;b32A7XevYfpGA+Jt/YgMcn+5AmaZHObePkRpLrc9bOMw9Xn0MSriPSPeLhyrW3FIOZHv/QB55z8g&#10;HxLP1f2MEpUqYLoF5fknuPLV3Uf4QoD4/lM8IoBNvf1YNnZQqPdT1FuRJBtuaXuRF0812JsZJa3Y&#10;orGa1BkwohvAuq0ZWT8NXvQ3ELPvi753eXIxkiacphWrbJAN3wD2hUYOEvTiqeXxQczHPVAStG2d&#10;Slh7X/cRlvvaaDyeoDrUhKKckkXNdGJrwrFXjYzbgHKQ21B7Fya7kUvIscPlIbpzNVnMGCarBefQ&#10;b42hVWmHzEDjJv0jElmNxqhL5yETB6B2EXxkzx6FDY9aFLjzuItmrhuNHQp0DxklAIueBAvB4I7P&#10;wskUrmUDd7DBBQsPMjCEIRQDGUJbq21hSTcGU5QGsTmJeS8ALAYuRBEAVglzxjTvjDFbEGz25LQk&#10;N8Q7z1KRBOYSKewm/SiMyegx2pGb1GJ3KoLxYaZ0fwLLfh2kx4FCv2HgPkQm3I39iAYj/hCclBu+&#10;8Vl4yOIaR0p6u/qseJOSToszTQfqVqZmGq9VLpvzxzFKv6BnAKqsUTh4TSZPDGpmDTFwkHKYsZoQ&#10;//qvQzrYiz3RWySmUYaoPYNtyIYbkPHfJLAH4aYsEpObXKyfAZLGY8oHTasMs6zPla8bMP/RDUz9&#10;8hOM/fpTjHx2C6HH7RimpJlRDSEk60WYxnNZIV4nq0Le3IuS/TG9133WQQNZtoka+T6y+o9o8n6C&#10;gv/PkQv+Oa/jZ6/nIk/dR3n2Ia5oGhvR/uARZcRj3LrbjGZGkUHWAyNTkVxN7chUExWv8lS2Ycsk&#10;o5GQY8GognNgED5lH555O6lRxaPX7xDIP0XO8VOUbJQRtqeYN9EkkAlWqamPHeLhSkZT+BYboA1T&#10;bg3UFPfapk4kKN6XW1uklxtXehiBfWR6/VeouG/SwLGxInTRQa4Tb7scviuZyEKyB9sBAWArgRCE&#10;zi/M0qikSwc14j21DL5YBIl4AiZbEH0aDwY0XgzZQxKABQPfe9KPG/dacZvZ5xFZuEOhp6l0SUCX&#10;BhliMwQHQeGLEcAWtKrM0vF14i8RCMhBAliAWABU/FWYk5JDy7Tdr3dLkkGA18Eipk6KeQ5imUPI&#10;HdEXLHo4eJwRuw3plB7FSQ11fT8ZthH5ZCNlG79PmZkBPdgbDrLRuD78OQrhd1GIP2ADUw+mmrEU&#10;sUrvhwtTW4vZdkY3z+XwI0odfGi0M6PpcGBTEQhDKIjn+yxGHBmMGFXboTNFpP5xK4PaZjBj2qHE&#10;kX8Ae/QWe2LUNfYEafHmnrh4Rk7MmbgtTZYqJn9JgD/CTtiI9bgNKzEL4jyHmqDsbuuA8Wkn3M1t&#10;8De1I/mwGSONzRilLh7rG0JqcAhJyoaEXIZ1ZofaUJ/0EsVaoAs1BqYYHSynmOHFEx7OD1BwvYU8&#10;wVsI/glB/BeUrWLs4BPp0abaTAOuBO7egLvxAVRNT9D4oBG3HjahqVMmTXAZNPhh0RoxZ3yCPft1&#10;7Lof0ow1YM/yEHO6p9jxMCIjNwlgnsj3CxQ9v0TJ+RuUnV8ha2qjHhPay4pjuwEnlqc40D0ka7cj&#10;rNdIb3xX9wxi8mkr0m23cdzxGMddnSjRfRZlZHDHh6ywGzgO3aXmvkVJQqMY/ILp4yvkJ2+gGL+H&#10;rK8Nm/5+zEep+aJBJGhwAhYDFgMaHI0TFHNmHE65EPZ5Xv/vmNwkTaUUb8PpYGDee9SLq2SKL+82&#10;4W5TF1oHdOhR2aU5EWprGDZhwqhhh2wBPB3Q4ym1ZC+ZSkFNLSbzKCghxLZy6laNZxgG7wjX+bnN&#10;60lBLjGXgQAWKVplpVsX0yVDo9IfpLipbU3cb8KuJlhbUJpgYI7epky4jme+bqwGzAQKzWyyFxVK&#10;uToZqUyvkQn9NRv3Q5QSrKPEdWxEFNJciXB0VvqjFhM1/pDFBxtlTpyaOGzxYFytQ1YpR32Q5qr3&#10;EU5a7uOoewBemjYdJYOTviPGgN/y9CNDlt2KynlcNQ7CnUgHGlj/BJT/KsoBMXvt17zet6S37Zdj&#10;NOjJO5Ce2vDdw5KlCWZ5GzQ0jZ5uGcK9ckx3DWC5swebXeJvipm5ZTLq5G7ElErsmIw4UVEW2vtI&#10;Sh0oifGGJPXv+A3kxbv1PMSV5W16qr9EwfGfia8/Qd7y5ziyipfs0J8lH+HK6AcfInLjSxge3MHA&#10;4wbInrZD1q+kJnJAoffDaTBh13mL+vfvUQj8CDnvj5F38wact1F1ihdkMKVxWclNbeJ8GyXXu5QP&#10;15E2NmOeF70qZ3ow9ePU/BDLqkdQ9MnRSyYUDS+cZ1rRiZqMoO2mvhP/5dbBFNL5GXLKq9g0PaaW&#10;oxa3UU7YP0TFxZL8AtkxmkX/R2R6Gkf/5zSJ4o/zZNiNqrGdHEBxphMnizzuXA/qYwrM+6yQ07S1&#10;demkNx2Kx1PaFTrcbGzFB9eu4+Ov7uEWfUALJcXTLg2eytTS3GCrVwxajGLQ5EMTTUpznxadNJ09&#10;DADBxANaJ7oGzQQsWd+VpHFMURd70UFNr2QAOEKUEOFxMnBCAr3C4OWyBCanR7AwFcNo2EZ5pUA5&#10;0YDaMO8/dosy4QG1JhvaYST7KVBIdBAsYvokWZfsW3T+CBXHe2zMm9h0PkHMLIPN5obLO0w9nJKG&#10;uJVGN+zOsPSiwyj1/5LKgIoY7NFQBvbeQvkh65dZb1oxhBil4LTZTpJSYdPRQqN4H4fJbmzHTFj3&#10;DGHb9hhpB42U6x1UvL+UNGgh9hMG2jsox98n4MQTOMy6oXeR913DGtt5Tt6KXa0cGb0K6V4ZdWwP&#10;Sx+2OnsxTpYOKlQIaozY0A3SrLdSFrWhMMMAHRVTDcT873foeT5H3vUFCtb3kTf+DT//hPj6M+St&#10;f4UdXtOGQ4NjZvkrK3/7DkZ+/REUVz9D942voW9uhGNogC6XIt3sgdFoxSR17pGN0W/5EaUBhbTz&#10;L5EzE0TaL1G08OJdBLCDqc32G34nC/vfQ8F4AzvtT7Db142slvrXcAezqiYoFAwOoxN6rQUTTCc5&#10;7QAqFOvFPkZ532Psylqw10WW576TPX0YGdRjjdLlQPc1dlQ3WMlfkpXf5s2Jrrp/oGH8czLDT2ki&#10;2TDjNJ9jHciPixFCpuLoU6yxEeImK2IqHeY1XVizN2LBJ4NVa8DDxwN4/7Pb+M0Xd3HtVhPuP2jD&#10;g8Yu3GvpITBNsPqEuaKGdUXR1q/Hky4l2uRGdFLv9QyJB0Mt0h+hdKttULoS0HtHobAE0frdRCGd&#10;Qzy8meC6MHrIyjJq84DPjf1ZGtIFJTUc9e5YKypjj9h4j5GJ9mDBo0fcQvPk0tPMdHPdUxTGmeni&#10;TOe+Rhw6mpgB27FkGoSFAOwbUEJJmeag5LFTU6u0DB6VCV6rGyueELYcHhwYCGDDIGpWGsGBB3T4&#10;TMFPrqM4RK2t7kF2sB0H2kYcu+4xYO4gzzpMJ2n+Qn08p3hxDTWn/5eoBt6ij/kJWfptHAdo2EMs&#10;cRLY6HvID3/CDHmN7XKd2HiME6cc5/QoJTHk39WGvbYeLHaSeal73cRAUjmAQ/1dlElMebJuXszh&#10;TlA2+N8mvv4GVfP7yDLT5zz0V76/4ee/RzHwn/n5E2zQ0G55o8hTEl1Z+NufY45CW/vJV7j72XU0&#10;37kFbU8bnGolfCYTPHS6brMGXt64v+0ahvu+wprhY6yrP8ezoS+QMxG8rp8TTNeofwloL4HMG6yY&#10;P0Clk7qp9wnyQ23IKwnIwTboFAoYtXqEVGqsK+hYDXIc6Xu4vhUZtQzjQ3JMUXNvt9Ms9vZgTafB&#10;umUAu+p2auVGmB5dw7aVEepjRvD+NZnoP7FS/5bamClnqo1A6MJRjMaDEiPjfUgH3UMwKJBztqDu&#10;vYZa7EPpIcMZez9CTKvazkbcuXkdV7+6jS9vPsbX91tw83Er2mVamF1xiMeIrHT6YqJPQ8cgWsSo&#10;nYIgpgTp6NGipWsQ7UMG6e/JjNTgop+4bciMFvEPQeK1+2TEfqnXw4hBHnPOaUJlhHpvmhlsmil4&#10;iqZ2thG5qUYcpBQYC7ow4nUiHZLhJE6jMkVNyG326QMioh1o0HxWD/Q6h2REOwetPLcfNgLYbI9i&#10;QGlGd58KeqUOMwYLdiipxJ+1V80KVPUyVNoeo3znGuqtt/Bc14aanuQy9BAV6WV+rShFWuhTxNzh&#10;QUq4drLrQ+TjBFb0l6hE2M6hX+EwcBubri5kfM1cfxXZ1KfIRa+h7P+SmfJzyhVKAVUbSxfSA0+x&#10;r3iK9d42hJjdFdTHSrbtqk7MYX4XpfCfUQ79DQOBRBh+R5pUlvf9iO1KKWppQMlyk4D+EbP+v2d7&#10;/wnS7newGzEw0EZRYda4En3vY4x+fBNDXz/E7buNuHHrIR48aoSc6d82pISHelUUdftTtN28AdnD&#10;h3D23MeI/A52hqh1tT8lrTNqXJ8g7/wMGRcNHGVEQfcxzRhNmKwJJXkHDgY6MDHQDWdfD9wU8OPi&#10;vbxikrq2AxvqTuyr2yg7BjGq0yE+0IfNTlbmkHhMicwUfIKc9Snm+mgM2h7hmfVTphgysO/HvNG/&#10;pgZ/G0XxHoiZflRGaSpjD3iDQlNSeqRu0/x9STNIzZakhmOaylI7HcbI+iPtyCeakDI2oKXhAW7d&#10;bsbth0/x9cMGPGbKG6RGFO9vEA9nysiyTe0K+gMFWZdM3E250T6Ahqc9lBZkQkoKLSXEELVvl8aG&#10;ll6VpLml/5agMWzvFU8ZDGHapGUK7oR4bq8krm+8EZUJgniEEmKYQTypx94oNWuyBeURMfJ0E/XZ&#10;2zhKPIXVoOexaB6pccXk+95BO/rVTuprH8zUvkZqXvGnkS0DGnT3qzGu1CCt7kNG1Y409W+2vxu5&#10;Dn42N9EsN+HE3IWqjVqSfqXi6kbVLyfbDaDgpu62d6HuFt1aTWRIElWc7BuhfAh8jLT3MQ68bcgF&#10;2T4R1qmfuthCMFreZyAQB5SAz766iq2vb+DZEzK4/CnbuhXeNso0+ixj31M8o/wpuH/Nff8MZR+l&#10;gedvGBw/Y9D8nAFDWRJ7BxnHdRyqbpPRf0JM/QfkHX+KrOMdan8NTpJh1MyDuOJ/0ATf7UYMPmlH&#10;c1s/GlsH0Nw9iIF+DXRyDdxGCwJGI0wdT6F+fAuG1kdw9j9BStWINfVNPFN9gH3tx3S7nyBjfB9p&#10;AjfNVJ+VMz0oGO39TdRBrVggq4709yDc14pgXyfmyMAZBkbG0IttZQeOuV1hqIMyQ4FxjQz7yjZU&#10;TTyG+IdG8Wd54bvYZGUvmKin3GR6/69QEW/5DvwSuTDXD7MBprV0sJQQvo+po6jbRslwY0xrI0xT&#10;LGI4PD9yjxqvGTmm7ur0E9QnHmDJ24iB7jY0tfQTkKJbrQV3G9rRLTdDPJEhHutRUcO2EMD3G9pw&#10;v7EF9x434t79Btyly37cJpMGT7TUwWKuhMLqlwDc0EZ2pvZWKi1wa1QYZoXPezRYDpmwldAjlyLT&#10;JZ7QmDFbBMheMYJ6ognZCYJj/C6/3yD7NqAy24ndxADsbAfxdIjG7oPaRDOptmBIbYeBxtHmjsHm&#10;TUJnoomkxFEMmDA3ZERZ1oVc71Ns9cuw2dePHYJ4i1lOyIqyQzyp0Y8cdWjR2EJt3UNJRlljo+42&#10;ENQm1qlH9P6QBaNvkZlJVuK1BbzWguiTTn6JnMho3l9RTrIt1B9TKhLQfZ/g4MYXWGFGW2ujTFE2&#10;o6J7hG0avHFiZ4vMnQ3dR8b0KdmahDf4MQ70XzF4aNITwiR+xMB4F89MX2FdcwcZ24/Jwv8OOft/&#10;4bnEk++PGEwK6fqujNOFj9xsgPdhOwZaFbx5KwY0dgyKF0mQVfzuCIKeIHVxP4K9dzGjasCErh3j&#10;hnYsa5swp3yMeYJ5R3MbGc3HOCaYc/pbKGho/LRM67rr2FI8QrSbzrS3H1ZZJ5ldgZTdj+VAEste&#10;DxZ0lBO93dhj5W5Q7+4F28mYj1loamKM/pFPGZW38IyVu+kdoOPlcckE5RCdOG80H6UpiRKUiVZW&#10;MjWY5+/JDjSUMW43/DEKo6zg1G/IyjSA4kXMCTHLrh/5iS6sMm0a5U0EbzuedsvR/P/j6z/D20jP&#10;LGFYv77d99u9Zsczs+PxzHjGHtvjcW53u9udu925W62cc6CYc845giDBBBDMJMAAgsggAIIAc84U&#10;k0RliUoURYqS2p7dvd4f5ztPqTXrd6/3+n7cVxUKhULVU+c+9zlVTz2lrCKI1cihFq6sM8BCEyfG&#10;NnP0jKOBLJwnL0cWGTotKxuZGbnIzCmEvKJOuqQm+vZ6RualO4OiZ1txYSlUJUq4mmtwm0B4SjZb&#10;HyvH5RETlgc91I7iRk8ZjZICd11Z3H8m2BQTdorAnYrFk8kk3B+vxeVhM0bcVrS3W6ChdDBSQpjJ&#10;unqa0WbqbUNHp/TkdXf3sPTuDq3BiWYmzTB9xu2WZtxje98RbydVkU3pM+4aW3DFbsdtJsRdlvYH&#10;JVl4XJqKZ1oaKXMVbrRRujU14m6LjqwqOmYlkBnPsG1Z2mmyRNeArSFqVhLCoxGSQ2+I9EDutj4W&#10;m+0J2FDzfBUm4SEr5t0OFR46cngu08jyrDRmzosbXqM8PqGhOxLxQJ2G1foSaVjWrT76p0E/POr0&#10;w+2GJO5LJjbov56ayNR2AeQL3B/iwi1GGkrHjuXzEZjzj8RkRCrsORXQNYsnjp1oYfbqWQpdXQPo&#10;HZpGr6MTMzo5rnYUY9qkhdfURAfbCA+lwKC2Fpdai/CgnXrIGk4hTkHvjMRTWzQ1UQpu6vLRX62E&#10;saYB+uoamKnPuruGMTB0Eb2DU3DYXAR1m3TT5GZvM7amiikH2KjjOdSzBbjTz53tZ7l309V2V1I6&#10;RGObAN7qoTZjydnsFQ+N0kh4wmguXlwtEZd8xCCE2+JR/yG69l4C2U3XLJ7TGy2j3qRG9PBYW2nO&#10;yqqRrVBK0zJlHSpY6ssqm1GntUnPpY3NXsPw9CWp30CN1oASVT1UVU1QUf+WKRsI9FYYqJcHRpcw&#10;MnMZntGLcDq7MdZRj6VOBW6LUW8GZHg2nMETRwnDxLk76aBccODmQAdueTSUPWK0m1Syrqgc3Mcx&#10;stBINlZ6WuDtEsPejkHX0YU6mss2EovZ0ksAO8i0bTxXbXCKfhL9o/D2T8Du8sDYYYS7w4A5Uwfu&#10;W9vwzEQN3FxK189KZ6nBHX0V7tQWYb0iD5u5CdhOZ3uW5pNs1Bgi2Ltpnud0otN8LUt8Mn3GOTzy&#10;+pAZ47BJDyHdDRvhfv7H4DU8J26aPScBXMe2L4/BNybxYG4qEzUVjy9S4okR4Xupj0dIPFNcZyqe&#10;mjuacjMZy02VuGakbHIRwN0Hsd5xGms1ibjTxMTuZFIPxOCpICRKlE2DHM+6qigtMrDj8kk/XDx4&#10;GrNHA9AflwdzvQ4d7TY0N+mhpRmxOPswMDaDUTHyOTNzUFsJj9kCh8MFp9UmvUtukk7zRks2AZxE&#10;JyuGExKjV1ID21L5Z7nUYRm41pKHyRahg6uxoG3GjK0Pg4OL0og1Zs8wtB126XH96T4T1ieU2J7g&#10;b+nMr3gbsNjdhvv9Bh5sG9a7i5l9aXjaI7QtG0g4Y3Ghu+sEzSMbmSzxiGXoETXuE7foJB8mOevH&#10;fUqyCCvDUCSZtwwX+x2w03Bp9R4aLh3yK2pQLu7GVbWgVryInBWoud0Fd/8UJi5ew/TSTQxNL8NO&#10;ltMandKjU9bOfrSbuykvnBCv+xoZX8bE3FX0T69gdHgUD8iczyZUeEKd+2Q454WmHWaZHCXbTDhw&#10;fWYcl8ZHcHXQjPvUuJsjKVgfoJHxnGeFYRn2KDHhtsDd3Qe3Zxq2TkoZglhcFTG7RtBG6dBAotE0&#10;t8NucWCwexDD/ePwegcl8z1A8F52sM26mvGkU0MyoZl1V/BzHtabCQrRJ5gG7rmShjI3EfeK8zFN&#10;j2Jr1KKX7HzDRb3OarjVzXPhisETB2UDK8bWWB2D54j+4alXTmLJIDsnUFLw2IbiqKnj6X1IHpZo&#10;POLnxwt5eLLMdUdZ+sV4H+Np2JqlZBrnb7xxeGDKxYx4Qz9N/F0zQWvzwUpzNCYrs3BVI97+yvO2&#10;kE3jy22IAdZZJbY8Jtw352LH6rlAzO07hfETIfBklaCjsZ2lyib1D9UINuaJ8g5MYLBnCA6dAZq6&#10;RhhYwnpYWofZkPMmA7UKzVh7LnWTGJ+BTNcVz4PlDlpS8LiDWWaMwDNnIhuBhsyaz88smXYrpvpn&#10;0MuT7umZhIOsYuL/2axOzPXpKRnk+MZDZ+6pw0KXEde8LoKwigBOJ2OpcXXAjHvDbZQP/F9XMLM/&#10;BE8HIiSjtjFOZhkT99bVbHBq3sEW3Bhy48GYllKiEPeHNBjrJQioV1toutRtNoKYxqe2FbX1ejSw&#10;/DY2myWAuPrGMDp3CTMrtzB+8Qr6hmZh7RlB98AUBkfEsFKz0iNGFveQ9Pb3icllsvAyhiaXsDg2&#10;gdVRG24PN1EqlGOtuxw3u+S4zipytdeKO1ODWJvrwTVWg7UBSpoh7hvL8UMXfYWtBBNWA5xuDzx0&#10;3OI9G12eMemumZ3/5faOwUndazJYYTWZqY/N6CQJOM2d6HF2YarbiBueeurrKjIa9aKtGc9N1LeO&#10;AmpJMmdDECUDQWxT4H5rCY1dAW6VVbJS1qND04Rxu5bJriLTZjOheB7FiO3ttQRQK56OGPCURvPp&#10;QAuZV8g2avdxEsoMmZnEs2XLwjMS1jNHCqsdWXOhANtTlA8eygFBKv0E4gD9CWXFpjsd61y2RKkx&#10;Ul+JvqZSeDvKYNbUQ1epwYSGZs+bjG+mZfjjVCUBX0gdrMHmMPFAmbnjekgYFk75YSAkARa6an2r&#10;EVaDQ3pxnY4Swthhg93WJT1ObzHYUd/QDJ2epZXgHe70YKrTSTY14JKlmvKBDONmo7iz6TBZLh3U&#10;R+LtNIMx2B5Pp2Zi2RmIxTNPFg9Eh8sDw1gZG6Wo78T1Zo1002NGb8dFjx13hykVBHOKcbV6aOrI&#10;wlsE7+PuCKx4tehjaReDqlwecuKqpxl3PJUsuQo8EWVqooL6sZ4lToUHg2pcHHBgYmQSi+ODmO+1&#10;YLTLTkZ78VSw6LNQw2NVksmqG/QSgKvr2yUQt+ipa70jGJhawMTCVUwuXMfw+BLECOneoRlpHLNB&#10;AtU7NAdL1xDZeRR91Msjs5cxNX8NI/3TcBsM6GHVGq6Xo7dSgc4KOazlNMJleRjlybrRXYeHY2om&#10;VgXlTbWk4+8NsEq5CEjp6kIPk2UcQ6PzGBiYpDTxELhd6HN70WN3wd7aBpNWC722FW3adhj0HZga&#10;6MS96SaCKg/bw0XUn3WUc1o861DjcXsqNloDsVV9AdsN9Be6Ityhgb5TWUkvY4BdZ0GTtg395lYm&#10;OhN+jIzbQ21sb8QTHsuWjUaZVfFpv4YVUEtGzyPQqW/F21rnC1jdSCisklvU9c88uUwAgn+C556a&#10;+SnN33Yvz4+DMqY1V3rUbKtfYILa35GMmQY5LLVNMLSz8htc6GpzYVw8b2dmm3RW4LajDDctmVIf&#10;jSfzLjwZk2PH7fBQrJ4PQm9EElpLKqGr18DarGcGGNFarUVLTS2MzS1wmGwsS11oatCirqqBy8gO&#10;BiO6rS/eqzyib8Z1az3ukTEf9LBUdVPTdbOhxB0b8S7lBR6UGGd2OIAnSgw/VYqNEcGILAfdufjG&#10;mILnrXl0xI0EtAX3RptYctkYo3S8ZIHH/TxwD0V/TxzuDtVgYqCfrEQNLZ6GICP1O2y4M1DLE8by&#10;JHTZIF3tkBrLfXYyfC+BNU0QXISDbKm3UyO6B2B1j0rdH2vo6FUtRgJXjxqGuraNMoLVRrob149e&#10;IaHIwhMLNzA+vQr3yAy6+ycxQMM2OLGIfu5DJ8FrFCxMAA8Pj8NJaWWuKIdBUYgWWSZqM+JQnRgD&#10;VWwUFJEBUMb6oj4hCO1ZkZhoy2VVofPvr6KMUGF9vB43WV3mvZRnXjNmBryYHBiBlwatrUWPVjKk&#10;Q2+QXj+m1+ikt2g2s3IaycC9nj7cnOvH05lqEkaKdLt3y83EJqCethXhCWXeYzMrVnsoQZyCB6VZ&#10;uC/PwQNlJeb1ZHIyeFubHhPGNvoJDaWYipq3hEatjgDqkEZR33CTbcmEz3sU1Lg0eBPU0POUSBMs&#10;99PF2J4jU4rhrCgZtqcK8GQmB0+HIwl8HzwRg6jYWambM/CUoH02Gslj9qMU8cGllkxYG+rhMlox&#10;3enFkq0Tszo9puoqMaVSYl5dgusaamxPMZ7PO3l8SuxYj4jGtcBIOKISoM7KRy1B3M4GMTTo0FLV&#10;SLDWo7WVYHX2wsOTr6MTrlRVobm6kXSvw1xbGxbInqt19VjVajArxt/tNOBuVymBGcwSTtc4yVIh&#10;3k/WTxPVcwyPes9J4v+Z0EcDwdgYDGJGR1GYp2LdpMR1sw4Pe/X8nrpwMgUb02T1YUqSHjGMJ0FM&#10;lr0+bKKGnpEekrSwtDqtXbgphl3qpwbznMZWVxDue5sw5h1GJ7/vJejEK6xEB3GD0K6iAwtBZ6Z2&#10;baXOF10j1Q0GiYWrRJ8Hhrjq0C6GUqUxEkw7SVadnL8uPa8m+vB6BqfRP7oILwEsBujr9IzCYbah&#10;qSgfDZkpqEuKQ5bfecSeOoqk86dQFhmMusQIAjkE5ZEXIAs4i8wLR5HhdxQ6eQamdMXcZ9FhKY0g&#10;ziIgashoOlwZtWCspxtOVrzWFgNN2wufYrMKHd4DGyVdr5XM67ax2vTh9pgDTwYrsO2kyRUvlDRH&#10;YKud8kpLadccQ80Zjbv6RBq4TNxjcq2pirBZp8ZaUxNG2g0YsJpw09XEEl3A80N9K1VCBW64q7Bq&#10;LcYaAfiYZm3bS3M2GM/zk4JH05SOAzTtEwXUtzKCnuesn+dqRo6ngp2H/Sj/duNR3z5sdPvjgZlE&#10;44jmOb5Alj9LeeGD1fZ8eqoWDNg7KU3tWGhowJxMjpmUZExkFmCORvseNfGWqwzroy4mVSN2PEqJ&#10;xr20JIzm5KE+VwGVohpaNpLJ7JJuJTdSC7dQn4oe/l6efCNNS21NI9rrmjHXbMKjdhO2mpvxrKoC&#10;jxvUmNS1YdRowj2Hmg0Yw50MoWmg0/TQBDiDsOk8xwPwZSYG05T5MptOM8t98WiYBz/EhhIDMzuq&#10;CUItSwtZfCwKG6PhLK38XrpsRv02TNYYasNs7wCGhialgVUcVi/mOjuw1lfGhqMO6ynE3QE3JoR2&#10;7BMDiMxilPp0kCxs6xpGu8VL4zUGF02aeNBTjM8rnkpW1eoIYIKYjFanNaPZ1CWBs5/MOjV7BdML&#10;NzHKqYfbcw9OoYcsLI2PRkDra7UoiYuCKiESGT5n4PPll/DZ/TViTx+HLCQAZeFBKAw6j0yf44g9&#10;sg/Be7/G+a8+xolPP0DUqVNozEpDd0U8HnSl41l/NhmsBrdYxme9eox6aabpGfq4v12UNSIJxSU+&#10;Z88Epvndwz6WdZqqByMNeDDUSvNKGWWMx7rej0b6LJ7UX8BWSQgeKWJwXZWGa9WF0sOfG9UEhaEF&#10;T3R12NaI95l0YNHtwno/l40SiGNJTKh4adCYRz25uGaj7KGP2eghoQzHMcFSabgpEfrOkbBOvKiu&#10;YkxgK821LZAAF+TDc+g9Qzm5i7/7knEWd63ZeGigCbeI101cwLo9Cgut5fAaKF/aGzFXXobrKTm4&#10;EZ6Ea+GxmM9RYKpeixsdrPD2Btzq9eC6p4sAjmYpSYzDPQJ4orgculICmMA0OwekkRrbjV3QkImM&#10;xm64HNSNFg80ZF4dY4pa+a7VjQ2biRKAuoSNMGewYNrmohGhyHeqcddSgjVzEtbFLWZ3MB6ZgrFp&#10;DsNTeziemEKoyaKpnVmGBqiPhlOkEQqf9rC8eIvYIEmUIgHM7BCaOvGykHBs99DhDhLk1Lb3+umU&#10;BzyY7B2DpXMQJjrx8V4nrk26cGOyD5cmFzFBk9hDvSo06zCZc4ifXTzperKXySnGb5ikKROD8A1I&#10;HYzEw53SE8riergY6ITHKIZSFWw7MXUJUxev08xdR9+YGK51Ct3DM9TIS2hv1SM/0A9lYb6IO34A&#10;+996A2e/3In4c2eR6n8OuYG+yCILJ544hAiC98LXX+Dkp5/CZ9eXCDm0D0l+/qhISkBlQjAGSpLw&#10;P0xleGIuwTW9AteMdVjp7qKOn5MkzCCPQQwCKJ5ZEwZydrCL5bQUz0dDyWYRdPn5LNlsv15WLzfP&#10;r9kPT5SBeJYZjo2sWNwpycWDajJ0o4r/ocED0de6RYmndYXUmDTMQ/14Nm2iKVNwe9TJw+KJG9Fh&#10;J4bmW0FyKsVjMfo99e3GZAb1bSye20SHrhNY94pR2fmfTh9smXxo3P1JSgHECKWk5QSX78ejrghc&#10;M6hwRVuNWw0y3GopwGJTDgZqStBVV4VBhQyXkykBU2j6ZCW4U1SCyfI6jFHf3+lro6SkRJ3oxCpl&#10;5I5rF0JwLTIKNzIyMJ9XDFNhGTSUEEaW2E7nMDpo2MRnQ3MHvGTlQZsbTjreVurkLpqMJfGaqyEd&#10;S3c5HtkqsWzW44rTQQa10GFacZUO+W6HggfBxvX64bHdDxvGMJa0NDzV5mGjgTrXQp02kEDGDaRm&#10;Y2MPkp37IqTfiCdAnjLTxeWvx54QPO0VbMD1ycJPxAiYg3qs9A/DSTnQRhZ2kl1HxmcwMXMZE7NX&#10;MTYlHvURo99MUqtexKB4/EZ00CGAdZZeqZ+DeFK5jWAWvcvUYoCTJjMa2pxoNXuhs3mkoVQ7CZTh&#10;cZq5uWuYIIAHhIwggL2UJj2eXuRHhhC8/kg8fhB73vodDn/4PhJOnETiuVNk1yOIOnKAn48g8eQB&#10;hB/6Ggff+z32/P51RBw7iOwgH+SEBKI4KgRq6uLaGD9clSfgeQnlkDoVz9sUuG9vx/zgGKZnrvC4&#10;rkkj91ipiQd6vLg2pmfppscQjDjERB+hmR6jhBsrZ6XLlZh4SxWPZzKShJxtqU5i2+fiWXsZntnr&#10;CapWPG1l1dPU4gpN+Y2JQTybpWGbEnKG1ZPg3ew9xnMhepxRv3Zn4DG3u8kqsTmUTh9DiTLEbdKz&#10;bLJSbgzws9efREXQ232x6SBBtqbhfh2rcf05rGmzcLFFiylNCy5qGrGoacBQuQK9lAtDBYVYSMrE&#10;nUiSmoImzyzHI2sJpltqMWnV4yG90dZMJZ7Nt2FtxIUdK5kJGM+To6e8Gka5CtUEcV1VDTo6HDDz&#10;BLa2GtGmaUOXnjrM7sak04shgxkGOt7OditWu9u4UbrUkWSKcpoBQyXWbSxhXR140mmWHnd/zGVP&#10;HOKiNZ3vwFkeHDPUnoPnOjZwm+iSyQbpiWDDnGLD8PsR6qKBMwQwwdydzN/ksCyJW41RZOAUNmYy&#10;P7ORhtOxOdOIOxfd0jjFHjKS2T5EtpzDyPRlTE1fxQSnosx3in64A9M0cyz5A1MwOPoIYA+s1MDi&#10;XW5idPRmgxtqrRFVondZhxtWVhxh+sxdNHzdQ+gdnaN84DYZwxMrkoHs6x1GcUI08n1PIv7YIXz6&#10;219j55uvIuTwAUQcOohzX32CM5+/T8mwC3kXTiPt1H5E7CXzfvI+wikhkk4fQabvaWrhc5AJBg85&#10;h4rIs/Am+OHf82PxrJqg09Hpt6pwz+rElaE5zE4vY4hsPEgjeqXPiM3RcmyP5LOMU3a4CdhuGq0+&#10;M/WmHZtd1dhsy8BWVSKeKhMp9ahL66mFW1OwbSDoabw33WZsd/dgzd1L49iHq8M9BH8Lg+dGDKkw&#10;Jp4iZuUU77roF7JA9EeIhfTOORpF8YKerXmyvnh9rdDE3WRhB88fpcu6kYRli8N6Rzoe1FF7V4Tg&#10;srIAU9V1GFdVYKqmDDPqMkwSuFN5JZjNLsRiaCJuBnObVazGYmjdwVRcMpdh2tSGG70trApNeD6l&#10;Y9U2YMdNQybGtTVor9RAnVeE8oxc1JRWQs9yaqFOFHflDK1WAtiJETr20a5ejHZa0N2hwxid6j23&#10;muwoOpgHEbQEVQfn9SXMnAZmtwHP7R3YNFVis5OsQHZ4MsN1xsgs1HlP2wqx3UznaoqjXjpHw3EW&#10;j10sc70sOQTzEzvdsoVywV7BslNIXZvNkyQu0yTjkYsNykbcpjl8erGBRqIbI2z89s4+6SUrQ2Te&#10;6ZkXYBPlXtwK7iJw+8YuSmPy2j0j0tUIcfmrSxouiixs6UElNX9li0m6HdvJhBBXGxxCorgHJckw&#10;NH0JYzOrGKacGJlcQWN5ORKP7kL2uSP44je/wls//Vec+eJjhB09iP3vvo3dBPOFLz9A7tkDyDq8&#10;C2kHP4f8wmFURfijJioIiuBzyPc/i7SzJ8jeR5B++jDk/kfR6H+E5T4Oz4vJquWJ2CygaSqW4aHe&#10;gNvDQ7g7Mor7nh486BODGxJovTQ3Nk6b8gjOaohhp+7ZHZRsbHtNOkGbjCdNadiuS8Pjam6PIH6q&#10;IQA7tLhPFr8/PcMYxa0JFx6Md5BEKrE9novtef52PIEAphkUL+YeILn0i95jJCPxKofJUDyc8GUF&#10;iOVvxKhLIUyaEwTwEZIUzZnosOMRQ5aFSmOnrbUkY76qAGMF+RjLzMSCohhXGJdkpZii/+opUmIw&#10;U4b5tEw81BK8Q6zCw7GULTJcsdbikrsJl3v0eDDmYnUhgO/3JmLOpEC7QoWGjCLUp8lQL69CB/Vf&#10;r82LqU6GqZNhx3KXB8teD2Z6XJhwGLFg1uJmVx0eDVBviUfse8Mk4/ZEn8GowHNHO54LJraI550I&#10;1n6atEnqGpadRyaasVY2TAdNgp0ZbT2E7Q7KDJOMDM6yZKPetdIcmCrYEGQUTyE2+1LxRFy26WKW&#10;dwp5wQYSw6nSYDwcpnn0DKHDMQBb7yj6qEsnZlcxOX9VArMAqbN3QmLgAUoBYboMlAZi1EOx3E6A&#10;i8H6qnXUweLhzjYrzJQZXfyua2BSArAAct/4RQzNLGN47jKGhyZQEOoP+fnDCN75GT5/5Tf44rXf&#10;IpDMeuC9t/HBz36Kfa//GtH7PoUy4DjaogNgTAlHZ14suuWp6CpMg7M4C+3ZiSimuYs+sBv+O/+A&#10;9FP7IDu5CzOxIfj3QsqlikI8lYm7ZQQgDfNmbw/bkizZ48YdL42rGB3SUUMTVoonhSSGkhyatgps&#10;NtLINZAZ60geBOtTEsuzRrZjGdu8NBrPVRn4pqURD3sdWJ9z4dmUFttjYhwQnidWtycTmdTTrHwE&#10;72OhpXtoyPoS8LD7PB66T5OBqW+nzmN9kudhOARb4h3YNO1bHh8S0Elpuk09/GQ4mCHeShSJ2+Zo&#10;XG+Ox0p2DJZTM7FWrsJacRmuFqkxptLAWtcCQ40WnuparHXKyP7ReDIewfOexH3IwL0eOS71trNK&#10;DDKZKCEEIK57imFvakBjWTPqiupQpqihUdNjxtqNR04nAWWkBuvAI68R9+jsp1muh8h27g4LHPp2&#10;zLk0WB+m6RCPxAynkU3Jqi0KZlwD5YGGLlhNVuBni4x6q4Cg5fcNydgyRnHHxNtqeHCiw4ZOdAIi&#10;27YXE8BZzHiCfricOpeNSu37xHmW7vYw7huopY1MGOtprreTrvQoWToH151mdHe6YReP2BCoE5QQ&#10;0/PXMTb34qqBkBFiLN4hAliYOhNlRDtlhFguXg8r9HC9wSUxcB1Db+iCgxJDGDWbd1gaVlXo6cHJ&#10;BYzNX4K1UYPMY3uRf/YwjnzwPt7/1S+x++03cO7LT/Huv/4Eb/3LD3HmndfQGHMBA2WZmKwqwiSN&#10;ynhNEUbUhRhUFaKX5dRbkYfGhDAk7N+F0x++Ad+d75Cpv0Rb0DkmtYEnsgt3KcXuNGtx2ebAlYEh&#10;POofYlL34ra9E9dMeqzZLXjMdbfVbOvyPGxXiQFCEsna0QQr2bE6jaAuwHZFDrYVlA+lZOBKMqx4&#10;cWNXO5701OBZLw1ZP3UuJYLoQPVoOBWPelj+Hf54ZKd06KE8GRHDK9Bc20XfEtEXIpxsTAIi0261&#10;iQ49oguBkIjUvhZWUmsEf8/1HeJVEFFYt5/BhsEHt2TxuJlbhjsVVbiVV0gPJsdcUSX6lPWw17ai&#10;S6vD7U6ee3GpdVy8J0XISZrCniBWnyqsjg5jpXcIO7Z6xLst8igP2tDc3iWNXF5Q2YDqulZMGW38&#10;YzaKQ03gqXG/qxlXvV0YH53EEE+q1exBfaMOQ5QKj8Y0lAdyMizBKd5J1sJG1FPjdlJ0m6rIDjQE&#10;jTJsNtNcaFR4JoYPcmYwc2nougliPWVFcyGBXoINfQE2xauzqK23Z4qlbpHrbjaGaR/W9cfw0EKG&#10;cNWS7bMo8I/gofkTypZjNIN5mLeZYLN7adQmMTFJBqbhEn0ZxOg3QkaIDjl91MTe4VlYKR9aTV3U&#10;uJQRBLaD3zXbeqRby9XNFjTrXAR5P7opHdz8zk7T5JbYfRHj47MoDglB1qGdiN77Bd756U/x2g9/&#10;jKOffoyvaeJe+/73cPSNV6GNC8IE3f2spgyzTRU0LSrMcTrVUIaRqhL0VxLIlfmw5SYh8cBOHHrz&#10;V9j9+3+D/6fvEtBf4ZLNiuWBYYwyKT1WD1zOXurfSVwfGKfe7WOF0mOjvRX3LQ7cdPTinsWKx5SE&#10;T2tkeK5Ow1Y5AVbqj+2SMDyREczZkXheQD1ckoqntTTBhhas0xw9tqnY5gQ5ASLp3aEYVrYk6crD&#10;ExelndOXrEyCorF7MkhN3snzbOb5svE/7KFYbyYbK8PxtJomro7g1Z4n6wfiYVU4LpelYU5ZjKta&#10;Mr+TALadwVVlEq5X1OBOdSVuFhXhWk4JlrOpgbMKMVxUgcH6Ftyk/Nmiid8YYJUV9wvEKP89p7E5&#10;ocLq1DiGBYDvt4TjYUscG1gFu85J7edGWZMRSmbBsIEGrasET7vCsOGKw6qjCoudBlz2WnDF04EF&#10;mrUefTNmne0sOxo8nyZzTiVTD8fhiZmmrb0Qz5w6/t6AJyYtxLvWvmmtZ2NpqGlbyaqiwzQbwBaP&#10;R4YkPLPkU3YQvJ0F2HBTOgxrqa/a8dBLmWLKlR7mu+VW4vJwL1Ym53FzpBv3Xdl4YD1KFvbBfXcZ&#10;5tzi9quXJX+YTLtEpqQOJogHJ5clqSBGwukmG3uH5yTmbTG7X7ywhfpYRDsNm/QSGI0VDS1O6a32&#10;4rW7XjEOsBh/gsapd3qJBtaAOMqGPJqzU+++htf++Z/wzk9+jnOffYaP/u1fcOaD38OUEY9FJupS&#10;m7hNq8J8Qzmm6xWYbijGfFM5ZlnmJxoUmGgsQi+ZMfP0Qex54+f47JUf48A7r+Lg719FV2kx7vUP&#10;YLJrEBZKGiF5uoem2QYz2HZ3Y9vYJF2+3GhrwX2The1q57IWglOBb+ry8LSRoFGTwUqCqacjsZnH&#10;cp4RgWdZ8XimkpE4mnC/k8aom3LDTbngFg/oppBtWfH6SSwivAQj/c0z8VS4GLF0vIrz1aywPEfm&#10;bFZClvkWJkZ5Ap4X0c/I/LGl8MHTCpZ+ZSpulclxsbIR13SFWHedp04+x0QTjFyFR531uG5uw1SL&#10;AUOVLfDIKtCtqMBoUxvu2NSsDsE0o2G431tK+VCHe0Ml2LzYiRsTk5jlud4xlhKN4cxYuHPz0F1r&#10;hk3rhKbRIvXGGrN1UO9QM3UFkc4TMGuqxZKthuUqA+umSDwwc+esctztEmW+VOqw8Xg2Qeo8Lkbs&#10;fkyDuGVhA3m6camrBzdpLLYsbczqVtwbMVE7tzK7yygHsiHelPTMydLmpdbpzeF31EBDnVgc9OKS&#10;y4nrNI1T/O14nweT04tk1htYpM693efCHbruG/0NLCsejI5Mw9orRuQRpmsGw9OXJQYW3Ry7+VmA&#10;VkyFsROywujsRweNn5Oa2D04DaN3RBo/uFKMLaG1Q9vhhFn0te2bRLdn/EWnneEJ1GWlIGfvZ8g+&#10;/DV2//ZnEoA//tmvcOy9d3HwTcqGtARMMFmXrC24ZNFgvlmN2Tq67bpiTDcqsEDCWG6tw2yrCpMa&#10;gpqArosJwe5Xf4aPfvMTfPzKz/DJL3+OIh86eY8Xi65+dFq9aDO54eAxXBqYIDE46S/qKdEIpFa2&#10;f3MZwUtgias+DQV4VkfTK1ivKRSPlP4EUwi2VWTJ7HA8iw/FdkEKHjSocN2o4TlUs9qmY70zkQZZ&#10;RgIRmvM8GfA0K+UZyoAsXHa1YmHAgrXJLmpl/reTVddeRgbOx4PWXKyzmmxW0A/Jk7CdFYynhfF4&#10;XpdPr6PCHYMOt8zFuO+8QB0dSLxQIg6X4tFII5ZHnOj2DsFo6IdG3Y7Oulqs8LjEQwyP+3zxwJOE&#10;Oy4yMv3XrbE+rM9O0ui7WIkbsMMrL4dNVQtjdROslVo4atpgqG2Gniam10HT1msj2zZhwqyBW9eO&#10;SUqNO65KusJ83HVyx2yct1IbdZF1xX1tMXBbbyoPKotygFJCV43bLgcmyYgjtl5ctHTyswm3+x24&#10;0duJh2TjJ4YqygxqaBsbwJWCJwPZ2BhrwLVBmseeXsz2DNA0dsPKk2cR1z5ZvifmVjBLIzUzMY/J&#10;oWFMsMxPTi1gdPKS9NJsmxh4TowPNr4iaWARQkYIMyfYV/TvFddyBaDFlQhxnVgsF09fNNl7UN3W&#10;iWqNDY26TrJwNxxuMrd3AuIl3jabHSX+x1F9ci/iv/4EH//ix/jVP3wPX/3yNzj8+m8R9OUfoAi4&#10;gByfc0g5cwQ1ccFwy7MwqSrGDAE8Qxaea6rGvL6NpNCGZVsLVi0tZJ5cHHnzFXz065/i1R9+H6//&#10;0w9xnpJkxNghGVSHfQCtrJAmJtQSy+e2y0j2U5IUaHbEGzg1LPkNbD8tTVsTPzekspRTLohXbtVG&#10;YqOCckJN4MqoV1MCsZkTwRKfjRtmJa53KXDfmoI1Y4LU3VLo28ed5+ktaMqc8bjjqMMQK5WTFWp2&#10;cBwP+npZMUlAempYGvaZ1mrM6ExYNdvxsFGN7ZxoPOX2t9X0Oq3cnlWDByZWaDvZuUf0y2alFo99&#10;jZbg5oQew4ODMNn7CWIDFpwktW6aSDH4dm8kMcLksDYRzB6sjU/i7tgoHpuqsd2ejB2dDc1SBw6T&#10;6OWv7YC5TgtLUysMBgfs7gmCYRojbKw+axdGLO242NmMNTclQI8Ga+KxcDbiDXMJHpmFCz1KjSLG&#10;QUtmya/C/XYd7ploQjxurJIVL9oHMUwQTtmdWHWTWbs8uG0y4kmbhoaOksLeju3uejwdpb4d1eFm&#10;jwtz1H5jPSPo7R6EwdyHZlMf7ATmwPgiRgnKIbKxZ2wa3SMLGJ5cou69hGExcAgTRozzJcYrGyX7&#10;jnNdAVjByqLvgrgMNjy5Anc/tXzXsCQvesTlNaGDqaHF+GY1lBEa6mCtyQE9WdnhGoHTM4J2dTlq&#10;A4+h1ucoAj96G+//9F/w8+9+F1/+4uc48fovoAo5iWGas8HyEmgSI6E4exCtoRfQl5OKQUUGuguT&#10;UR8VjKTj4gbHIRRHh8NTr8J0aw0idn6CN3/yQ/z87/8Bv/37f8aXr70GTUUZRgdGMeDqhdtkg9Hi&#10;xAjJZZ0AekpQbFlIILpEPG+KxZPaWGxU0fjUJVM+EDjNBSSSXHxTm8mSTkArabzkPFc5IfwcSbZm&#10;xexPwcNhygeXeBKYJq4zilWXetMeQAOZI73padHlIgY8MHRY0WMw4Wp7Cx7VlONeSQEWqpUY5bJx&#10;Jvl07wBWW1uxmZmMbzJo9FQko1YltXoDPRGZ3Rjy4gaVK5GVOJEyhfs6XIJLg270sspMeylbB1+Y&#10;ycc9rBxiVH8TWd1ch2deO+6OjuHq0DgemurxxBiKHYZGArZFD1OrGbpWK0zcQYuhE81GFwE8iJmR&#10;PpqILqy4rVhzllO/iicuEimsq7Ex1IC7fUqssbw8NPvTiR6gvjlMzRRF7VyFpU4Hplx9mO0bwUzf&#10;GKYJgF5rD3qdfZjhthc6PVjpMOFOawtumEy44nRT7/Xg3riXjepiiXLhtseDsb5heHvHYXUMSB26&#10;DdSC3sFZjEytEIhL6B6dQ9foLAYpCya4TPQQEx1rOjp7pb4C4qaDYGBxOU3o3y7phsZFDAgZMTAr&#10;vfvC1s3/GJllIog3bA6iXu9AbTMB3O5CE0HT2EHg2Prh6nRDX5CG5tBTKD15EKff/h3e+Zd/xjs/&#10;+jH2v/JLhL3/OyhO7EXsro9w9J03cPL915Fx+AtU+R2BtzAFrsIkNEadR+nZQ6gLvgBTZhxMXN6c&#10;HYeRRiUKLpzCj//2O/j77/w1fvZ3/4z3fvVvyA7zo+/owUOXB3c7LRjvNGLG0EHjVIen+jJs2kux&#10;qcvAMw3ZrjERjysj8URNjavh+dJQYtRX4plahmc1+dJltWc1WdIltOeaTGzbCRDpRZI0eR5fgvYE&#10;xDvdNl0EsT0et81FmLTp0UeSs7d1wFBVix55MRazMnEtMRHXEtKwUlmLizYnLpNslu02LNfWYj0n&#10;hWYxE+uaOtwVsrGzhiTFRGmjpjXTmFkz8MAhzHka7ntLsdDrwQjP2eqQAY/EGwEGxFM2xyhn/LhP&#10;PK5OBTW6Buv9TlwbGsRabzsrAwE8UF2FycpqzDa2os/gRJd4mSEB193dh4luu3Sb+O5AB655jWTe&#10;ErKkPwV1Pm5P92Bzxo7NERkeiPfj2qlrHMdpBvZju/cCHvbKMeoww2Knvuxl2R6cQ59nGp2dg1Kn&#10;bI+TzMqSNG2yY76NJURvQR8/z9AwzQiXTdZ/wlJ9y25Gv6ePpX8GbjKvQYwnxuhiyRcgFLJAvNa1&#10;k8zZO0xQj5OJCWDRW8xAVy6uNPQLdibjCgCLDujOvnF+T8alGfKQkYWxM7sGpBsV4vKbk1pYDNqn&#10;0btQ325Hg8GCWkoqvbELjqYGaOMC0Bh0EjkHd+HQq7/EZ7/8Gfa88hucfu03qKS0sGRGQXHhBOL3&#10;7EboFx8jZtcHqI84hwUy0VhVLsp89iHy8/fh8+G7CPjsQ5SFnIenQoY5MrAqNhTf/cv/L/7mL7+D&#10;H/3dP+Gtn/4YYfu/wowYEopaeNNtw20HNauBVYrg2DZoseGkyTXk4LE2hQBOx1NVHJ6Vx1J/FuNR&#10;YyPuqlR4Uk5TR737zESDR0Bt6hoJfpZ6E3WmjfLCSaPn9Gfp9qNpzsAaZeItSzUWOxrgNerhMprg&#10;Jrn1a/VYKK3CtdR8XE3IxO1iNa4ZrbjmIBba9dTbrLzaEiYKpUt9PB5Qn6+51NjoysRjSwAetfI/&#10;OihP6KMedmaTFGWUDA3o9fZjkLp+mRr3wVgtNnvDqcmPUZMfYWUgtigtN51ybHUp8WisFQ+mxL2B&#10;C9ixoCrDvapKbFhMmOz0wuXowxTBc6O7E+vc8GNXPVZdevR32tHPA5+gibs43o2Vhcu4Mz3J0lNP&#10;sIpe8ulkYGaL+5CUyfeoqTxWC/UaNSuZbpQAGh9dQj9BYvbQONH9ey1uTJodmNV1wNmqh9XmlnqX&#10;jU7PYWF0BqvUoyM2F0w20SNsBJ3dY9ATvDprt3SVoZss7B0h4PqnCULxHuMxbl90cZyVblQYyfTi&#10;vc5OaldxO3mAEqOHgBdvkhcM7RVmbnSRwJ3l78WA1MNwD4gHM+ekV8rqbH2o03eiSWeBppUyq8WC&#10;DlkaGsKOQ+17BOEfvYcTb72GL3/zc3z9i58h4L03MVmtoC9owcUmNbx52bCkxcFblCZddVjzGHFR&#10;p0JHWgjyzxxC7P7d8PvqEwR98SEaY4Kx2F4HdVw4vvff/iv+9i//Bv/y37+Pt370IwR/+RF61BW4&#10;53aThS144KzFVod4GxDNGs3RZmcDwUPN20it2yCu9+ZQ8woNnI57Ddm4XZOLzToVGbCTsm8Ylzy9&#10;WLTYcId+ZstSxN9G87s4bFpTseHKwnW3GjMeG4ZcXnjt3bA5utDtcJNIhtBLQhhqo1yoqMO8ugmX&#10;zF1YHBjBtW4PHre0YEtbxSohumIq8NwVS5mQgUeD6dSyoSS5C7jdEYfbYkBIcamVEuIRv593NcDG&#10;6jLA6rg8No77I61MKEohM6uBGBPCGUDwRvM4aSwdlB09adTQJE0azB3L1Wqs6Vpwp5dmiaXVaenB&#10;vL2LuoMCXVtIDVXCDGvCFI2Ep4VAszowNjmPiwvL0tMU13sFQzfgXnct7nfSxTrj8Ki7ANd72qVX&#10;PQ0QHBfnL2F+bhXTBPHsDEFMF99msENP2eLRWzGsM8DRomN57sbI8AzZcgHjBNs0DVgf2dtAU2Wj&#10;+3cSoAbqpBbq8U7q4lHx7BnNWK+4rksp0M11xZ0zcd3WRZY1cd02alcrfytkxfjMFYxMLsNL5pU0&#10;b/+s9CCmeDOmXWybVcHMk+RlAoik6ybrCxZvph/QmzzopDfQxAeiyv8QCo7uRNB7b2MvZcObP/hH&#10;fPbjf0bR6SNsVCsBZmEC2wg4O+652tl+NbjR2YL14W4s0QyP1RdjqCIP5pRYGNPj0F9RgEVtNW7Y&#10;2lCTEIV/+s538D0C+Md/8480cz9AANnakckTp9dSC7ZhncZ5s54aUp2LLTLwlrsF2+INQXU8yXWp&#10;1IZkQGsJmZasbKFEsKQRBLW4PTiEhZllTIzNo6+7F3PUlA/d4l2A2dJI6Zd15ZjTKzHXKa729GKQ&#10;kkq8w87hGUS3uxe9PWPSFRCTpQsWrQG9OvGyF5IMPcgst3fTaJbGO7vE4344TH0+kI/N4XQacibW&#10;YCAZNQyrtlKM22jUOhtx30UWdmdjzFwvPaY22kM8DXfhPs3dhvMkNi30VDZfSo1krIlXwZGxxSW+&#10;DZc/jeYpViM/7JjT63CRTDnT04dxltUx7uAygSRelrJdpcC2itnbWCSN2fCgpRELFgPmhkYxNTWH&#10;maEJXOrtxrUBC1a7DbjcWYclWxPmyBJjPV709QxgdHgS8zOLBC/1KUG0dPEKpibo9i0O6NrMcFid&#10;6KOpc5ttcFMTjxB8/UMzLPtzuDh3GRPjF+HoGoSdzls8eSGu8erJCoNjc1hauoHZ+asYHF3AGA3a&#10;GEHXRda20ClbCF49mbrV7CJApzG3cA0zc9cxwn0Ym7qIYUoFb9+0dFXCzt8YKRk6LF6y+SiN4Qst&#10;PTrOZKMmFtd+xWsQzJVK1IedQ8W5A0jb/QlOvPobfPSv/4J3fvwDHHzlZ9BF0wB121gWzSy/7Tyh&#10;zZgR4yAQwI/6LHg63iddgZmuFyPT1GPNZuZ3OlwhMK+0N+OWVQdVdCi+/53/hu//9d/g3773T/j5&#10;P/4jDr7+ClrJ0GtNFdju0NIgN+Ixk+BpQymedLXQneto5niu1EnYqsogIMtphqtoepRkK/He6Vw8&#10;Hm3F2jLbf/UWZi9exTDbb5QgnacJX7LWYbylCrbqRrSLccvoRebYlouzNzEze41AnoabVdPDKiXG&#10;I+6gmetos8DWboabLN0/MIxl/ma9pR1rbVrcpBnftNG0WQohveS7j8zuCSMA43C5qwY9PYNwdnZh&#10;gsAdM9ahvbkDDW1ikPNu3O3V4GEPZYZzPwF8QeqKu2pW4bJNg/vdajJ5GtY9J7jdQzwuSogRr1d6&#10;wLGXZmmg24tJgm6F5umengBuqsZ2TSGdbQ4NQSG+YYZu8GTccrZjiabiInfkeh91am89rrmrcdVV&#10;h0mnAd3OLrjdPGCCrb+rRxqseXx4CjOTF7E4t4zpyTk4eAAWUye1dg8G+/rZEDSNNAIesnZP3yil&#10;wIR0iWycjddJYFuYoXYC12xywGp1YXRoCisXVzEzsyL1zJqmmZvmSXE6vWinrjbQdLSR3TsoUUbG&#10;p7G8dJXrXsEwE2JufoXsTrDTuOmZrK1MojaDDVZKmqGRCUzMLkhaemjkIsYnLkoMM8TS25afg7qA&#10;Eyg88hWiPn0XRwngna/8An/42Y9xjmbOnhKNGwTjsrYGM5VFcGfEQhfhgxFFBq40q3GVBHCptRaL&#10;mgp05yXhkoZtadLhUks9FqgdV/VNSDxxGH/zX/8rfvC338VP/+4f8It/+id8+rOfoDrEF8vqUmnA&#10;vOuUDfdJPM/EJcj+WmzQBIlXA28XsGSXUmt2EOguAWDKhi5WUXsOtlmW7y8vYPXydUzzHAwPz/E8&#10;0U+0dqBD1w49yaS+TjzMSi/CCjVPYli4eJ3V8wqmmdD9PId2+gQzJWYHK6Cu1UDg6aTzNzU2gVtd&#10;1OeaFmyKl/FYqYVryihjCvCoQ4V75lKsWdPwoDMDd/pqcWl6GDMDg5gkGQ53tMHVzv9vMaHPZMGd&#10;bu6z5zzlwhEmagRumDNxvbsG94bFKJ5yPB4MwSPPAUrWfZQXR7BjbGQcs2TT8aERDNkdGDfpcbWZ&#10;zrWunBpLTfZlZtfmYVtXiKfWUpalEmy1ynBfo8IdYyW1DPWIK0TKrvWufDrRFgy4OqWHD73U1L3U&#10;sL0EdJ+7ByME5vjQOIb6BuAkWF12FyUCWZr/3d3VjfbWdjaMHjZKGDdL1mDvIEtdHzrZYHaLEzaC&#10;0iw9hWuX3sI5Oz5LkLMSMDFmGRMEtd3SCaPJDLPZDqPRTlB2YmhgCPPTF5k4K2T/RcoYApQJZbW4&#10;YOQ2LdxHK7cv3kUxxuoyPjlNgzeFXurh8bFZTPM/hl09aEqORdmJ3cjY/TEiP/2AoH0Le1/7NXa/&#10;9gpCPn4Xzox4zNWWYrA0C9a0cLRFXUBnRhR0sb5oDj+P1vAAVPkeR63/MWgCTsGREoWZqjLM11di&#10;ngZrpq4CR999G3/xn/8CP/y7f8RP/vZ7+A0lxCc/+xcU+57AWLkc15pqMUPzdk2nxbaNRo5m+ZE7&#10;6UXfkuIcPFEXE8BKApjnqk9GLUoJ4RB9TsiGkw5qzGEMDw2jnxLMaWPytnVASw/STAPf1GxCh8mK&#10;sfEpLFH2zU0uYpK6dIJ+ZGBwDGZKuRa9Ay3tVrQ0tMLK344MDrNSLuLywDiu04Tf4rl94PVQzqjx&#10;vKGIUqaGurcSNy2VrEJMvIku3J0ZwcZoJ+64mby2ZlwxK3DZpMRFzt/x1tDAheKx+xSlWDTWh/Kx&#10;MVeOrYUSbI8nYN17Gg/sX2PdsgePOw9hxywZboUMdbm/H8vUuUu1BGY5DUJ5Hr6pYZmqKsDT8gxs&#10;1+XimY5g1svpMCnKZYm4WR2Jh6aTdLEXcJcZdtdZQC2twYzXAS81UZ9nAH2uLhham1GjYvmtroKh&#10;XUeQWeAgsLrtbgySxUdYgrzMYH2bHpXlKpQpylCjrqFG1lFi2NDlcMFBwAsQWwlgJ38rEmKI1WJ8&#10;8EVSiKeOR1j+u13dcIp3OTM5upkI3SxtfT29ZPJxqQ/HCNcV0U2m7ySre8jYHrcwr264mXQDvf0E&#10;95h0wvr6RjA2Oo2pSZrFDgOUwReQ+tX7SNn1MWJ2foazb72Jva/+CsffewsnfvcKOjMTMFYlQ58i&#10;DYbEIHhl6bjRpsHNhlqMZ6TDFhKMruQ49MoyYKP27YgIRE9uGoZVhQR+CZyybPzm+z/AX/7X75CB&#10;/x6/+N738eoP/hk7f/0T5J/YicnyXFxprMFUfTUuN9bisZ7s20327SvEc7saz1rrSS7i9m4hdXE2&#10;ngyIgUUS8cAdKT2mdMPdSK3qwHD/AElkhKZsEJ2stmab6DorXl3mYBV0YIBYWOkfol51YcVkxLKb&#10;JMSKazC6oNeaoNO0orWuSQLwcP+wRAiTYySQgRkssY3XKE2emrT4k41VoLsStx1K3KHUWR/uwY2p&#10;Sdyd6qMm1lISUL7adJSlpbjmLMNV+qabIx14NFyATU8AHvXnYH2+DY9XmvFopgAbA0HY7D5D9qWx&#10;c59kUp7Bjts84XcdNqx3aPCophQPygtxt7wIa4oCPFBkYVOWgCe5sXhamIznbMA/KnPxVBGP6/Hh&#10;sCT6wFXui966WHTVFmJQX4mLXRpM08H2drnRZbGjXauBrCAXwUEBiImJgLxYhtq6WjKtTgKQYFgB&#10;mi463TZtG+QFMkRFhCExPg5qdSVlhoHAckhAtFFymPRmmj0yt7ePgLajqVGD5uZW6W1Fo2zMEYaH&#10;jraLgHczeimLhofonnkCOnmi2vV66DuM6BRJQFYdEjdpevqZcD3oJ3uIAUkG+wf5n11S4vT3sdRN&#10;TMBcq5b680Z+9DvE7/wQ0bs+gc/7v8fZ994kA/8G79HImSkZxlV5EoAtKREo2rMH9YdPwHTqAuyH&#10;zsC5m/OHTqA3Pha9eelojw2GPYOALsshC5ei0M8Hf/mf/iu++1d/ix/+7d/h59/9Hl77/j9j/29/&#10;AcXJvZgqleFKhx4TlA/LOh3WTB140GPEptDArmY8N9KQGXjyxdvizSl44qLxcWTjtjOVujwfN7u0&#10;BDBNc6+XVY/mq38cfaK9PF54mch9lBRdbGeP04kVoxFP6lXYbpaT7eowZbOg12jlf7dhrK0R3fW1&#10;MGm0bCcabxLQJKXX5d4x3CcZbHYZ8KyH8rO/EmueBlxyNfH/m3Gvx4pLQ924N2imNm/CLa+ZlY3n&#10;iKZ3vMeO2dFBrEz3s1K0YrOHWre/Bqtjg7g1ZsdGTzGTkhKpPwxb42F4MhaB7eF47HjS0YTHzUps&#10;VuXiSaHoOJ2KeyVFuEzQXWPjPsoKw3Z2OJ7miPlk3ElJwrWkMBjOnMbZXXsQffYEahIjUZeUgCJG&#10;TYmc2VmH+soayLNyER4YjEP7D+HIgcMI9A9EdHQ0kpKSIMuToUZZDW1dI7QNjaiqUCM7LRuBfgE4&#10;c/oEwkKDkZGRRiauhKGtncxrgVFnRCtB3krw67hMWaFCeEQUImNiUVfbgG4yhgjB7naTjYAl8FkB&#10;PKIKtOtRUlyCjKxMKCtVlCtt6LY6JDfeTybv9/ZjlGwuAOxyOFCpVHF9BYwGo/SqAk1RPsI+fgv+&#10;7/waEV++h4ivPkDAx2/j3Duv402W+R9+5y/QEBuESSa4R54ItywZugt+aD/lg/mSEkwqiuDNTEd3&#10;WAwKfv8BYn//JnRxUXDmpqK/JAcjNMx7f/97/Lf/9Bf4B7LvD/77d/EzgvjXf/+P+PrX/wal/2l4&#10;FQrM2imJHFYsW6x05w6Ct5MyQo8tmqZvzDV4Jq5AtNK0tWVhwyyT+ik8Fg8PeHKx0VWGKXsDpZie&#10;x92NKcqo0eFpJvAQerr70dNFo0xCc3O787oWPKoroBSIw3ZDDtZaG2hKWwnmGmzoWaWbazHP7XTb&#10;rPQoNhKMAyskjk2Xnf/VhCfDKtwfaMSUkwnX2Y674l3KzeISWys1uwkPPSYs9LpJEMOsdqyKwzOY&#10;oAycn5vF2iy3M1omPfd4ebibXsuORbsWi84W3BlpxOY0K8xEPI89Gju2NJXYaizCU3UmtmXUUrnU&#10;TKW5uFOchfXcRLIv0Z4XgrWMSPQG+6PLPwDT0cGw+Poj/OBhVPmfxWJBEvpiwxG98xBO7D4CvzO+&#10;8DlyGge/3I2dH34ixYEvvsaJfYdw8uBRHNlzEEd3H4TfsbMI50kOu+CLc0dO4sCX+7Dr4y9xbO9B&#10;nD9xGj4nzyLgvC8SouKQl5kLWW4BslMzkRKbiNjQKJw9eoqJcQQXfHwJ+AhkpWZBll+IktJyVDOB&#10;GqrqGXUok5cgLjKW6/G/wiOQmJiE7IxsqBQVaG1qhbnDDBvZpZO6uYN6sEheDF/ulx+PMT09i+am&#10;BhVpiTj/1qs48/tX4P/Ru4j++nP4f/g2vv7FT/BvBNp3/j//RerUPkHT21uShEFlBlYaKrGckYdr&#10;Kfm4kV6IxYQsjAbFoJ3H2hYWBFtmEoGeholKORoTwvHP/+07+Ju/+C7+4b9/T2Lgn5GBf/v9f8Se&#10;X/8IqsDjMBXmoM8gHns34gqZcFPXjCc0cs+cddgyVeI5S/Yf6di3tTz5+mrcd7ZRPrRirbsaNzvL&#10;sNwhhv/Ph6pKCSdBN8ZKMzU4gglWnmEPJR9Nt7PTgV5zB27pNfimnR6ogTKkOBpbahm229T4Rl+M&#10;5815eK4txTeuDtx2WzFEc2pQV8HbasSlHjceDlvxtKcejzrJvpY2LFo7sKGtwzfl2ZSkMtyjWZ10&#10;mTFKIzcxMsMKN4OZqVmCd4lGex6XxwewPkJcDqdzKsMit9XnsmKypxsPJtohvY6hTzxf6YMdqyoF&#10;FsrysFyUjcc5GXhGRtgqzcCGMhPPi1PxTV4EtnJDsJocjs7QcPTExuJKZipWctIwlpuEy4pEbKgT&#10;MZoUiqiv9+PYF3tx7PM9OPr5Xpz6cg/OfPVieuKzXTj5xW5+9zUOfboTBz/aiWMfv1j30Gf8/Iev&#10;cIhxmMuPfML4fBdjN/Z+8jn2fPIZju/cC599x3CGSXB4527s/+QL7PvocyYGt7nvCI7vPYz9X+3B&#10;QYbPsVOI8A9GtH8IAs/64si+w9jzGf93536cOXJKiuN7jzJpziImOApZSemMDCRFxSPIJwAH9+zH&#10;7i+/xnEm24nDx3H22HFkhYcjYs9unHn7dZx+4xUk7P6KGvgNvPEP38OP/vq/43t/8df46V/9DUw5&#10;8RivysZ4dT6WWtSYqShEV3AgHEfPwHPUBx6/QEzJsjBVWUSpkY1+eo1+rrP7d7/GX1E+/N13/g7/&#10;9Hffw0+/9w/47ff+Ee+T3c///tdQnj+EyqhQ1Bfkob4wG12FudxOLoa5rWF5BgZJPqusouvVubir&#10;zsVyoxojrFhevQnGxno0lZVBkZ6NmPAopKSlo0KphImeY8BqkV71u+o0YZYyQVwmvU3wbuvq8Udr&#10;M6fU1JVpNPK5eK6RY6suk2aRkjIvnr6IRlHXIA2ncLG0GL0CxJ3chtvG5FJjW01MNVKS2hrxSN+I&#10;f1fl4Bkr+cWyIvqYDozRZ8yOz2NmWtwrmMPS4hL19Dzm+ntw3a0gU5M8e/0oPXhsPVrcHtRLD6xu&#10;9B/BI+cuPDafxI6Jsny45LnQpmRiNLMAW8zyP5Vk0rhl4o/Uck9lcVwWhYeyFDJtLsbk2ZiSZ+GK&#10;Ogd3aOyu1uRgjGBvSoxHZWQ0NElxKA8LR5JvKGICIhAbEIkozoefC0LImUD4njpPZj3HqT+Cz4Qg&#10;+CxBdtofAccuIOiIL/yP+cD3KL8nuMT8haOUKoeO4dzeI/Ddc5wgPoGzBPL5gyfhc5BgFEDcfRgX&#10;dh3C+Z0HcJosfoJxes8hfncEJ7jsxM6DlDuHcY4V4vRX+3H6a37/9QGcYpzZtR8X9h6CD+M0k+04&#10;gX7yiz3czl5+3oczTMoTTJ7AQ0eRcvocQr/4FL7vv8HpR9j7yq/wOhnyF3//Pfz9X/41/u7/+gvI&#10;fI5iqqYAU7XFuNxei1VDHabVhehJjUNfSiKm6DFmakok1h0uL8AQv0s6ug///T/9X/jeX/4t2fe7&#10;+P4/cJv/9C9450f/ii9/+UtEfP4Bqs8fg9rnHCrCg5EXHgR5VDTKwqORTCkXenA/gg/uhtz3NAzR&#10;AehjtbRnpqE0NU9KzghWzdNsQ5Hkp4+dge85P/ic80F4QCjqKKlu0KhvtdKwm7XYdpvxzNaOP7bU&#10;4zkN4+3qUtxQUV7WZON5bRYeFyVgLTYUK/5BmIuIxj0ez5/aKvCUrH9V9HcWXUibavGwKAvPc2Kx&#10;XR6H27oiXG9UYiM/A2uUm9aEGJr6Csk4jw6MY3ZiDsuzS1giA09OTaHb0QlvUyFuWQOx6T2IR10n&#10;8diZh023GKGU5s75CdbNn2LTfBg71pQ5uKQqgiu/GLaMQlwrKcNmeSl1cCHuyPNwvYgHSE33sCQb&#10;D2sqcLtJiSvVRbjLg3pUmYtxfi8G5KjPlmG2So3HLSpcrymDMUc0HlktMRPJ8elIjEtHdGwaQshy&#10;oYzIqGTERqfT2KUhOiYVUVFpNG+cj0pFbEwKEqPTkBiRgqiwOESExyI6PA6xnI8NjUc0IzKY2wmI&#10;ZqkPhT8j5EIYwn1CKUdCESoSxj9MmoacDUQIEyT0TADCmEDBp3wRfjYA0X4RXD8MwSf9EHz8PEJO&#10;XEDYKUqM0wEIPxOEyHMhiDgTjHAmWgR/G3nGD2l+IYjct1fqv3CW8uHTf/sJPvjpD/Hbf/o7fP8v&#10;/wo//MvvIP34LvSWpmKyXoGLZOAVXS0WmyrZNsWYqRTgVWC6toQsLafMyIU5Owqf/fJf8Zf/+Tv4&#10;/l9xO3/7t/jnf/g+fv2jn+LjX7+Kfb9/A4kHv4Y28Cx6E2PJdHL0FsmgSc5AQWAYAuktTrNinNqz&#10;F0GHDiMz0Ac1UcHIP3EKfqw8ZynHToikZAU8y+Q9tWsfjn+9i1XsKxz47AskHzqIS9mheKKOpCwo&#10;wLalEU9NGjytF4DLxFBsBKtrGB4XROGPRTF4XByPlbxktF3wR93x08QLjX17ObZbKEP19FLGKlyr&#10;yMVaVhz+lEWm5vHN58bAEx+Nccq3zvPnkE7pGXD2PDJS0lGvboDLKq5GDWOoZxQ2uxllZeVIpHcy&#10;5x/FXcMhPDOdwRNDCh6LO3GuM9h0fIH1jp1k9QPY8VQpOn+k40ppHlwFMvSWKzFUSfdfkA9rDhlX&#10;IcNqSQYeMKOeEZjftKqwKd55Qfa4wYzyZqSgvygHC1UluNeixB87KvFUo8ZwoQzyhCSkxCUiPS4F&#10;qQRxckoO4hLTEReTjPiIZCRHpSMpOhXx0fwcl4H4pDyuk4sUAj8tKYu/YQLEJiMhLpnGL4OlLxfJ&#10;qTmI5zbimQwxYYkIDUlAUHgSkyIFkbHcdkIG109DQnQKYiISEBoci6CgWASHxCE0IhGREfHSdykJ&#10;OfzvLH6fiMDAWIQEJyA8PBnR3K84hkigJG4vKTYDiQnZSGJkJGQik3o80c+X5vUMQg8fJYPvxJmD&#10;ZP2Dxylz9qDQ7zjbLYqyIBcTdWUYqylGH7VfT3EahoszMFqRj2HqSW9pugRebYwv3vnpP+O//Of/&#10;gp/87T/gzX/9Cd79xc/xzr/+FDtffQ1H33wDyQf3oDHEF7NFBdjU1tKzKHGdVXOAhlrBahcZEMSE&#10;DEZWZBwKktKQFRWFCOr96POsgudDmLCBiGAFjPbl/HlWvtPnEXTGB6FM2JwzF7CYGI5n+ZF4Jkug&#10;/8nHekUJ7srycTc5BQtxYZhLCMVDgnE7JxLbilhpSKp5Sk1vQhRG89Jwmce0rirA/6Bs+JNOhdm0&#10;OPT4XcBSaBgmA/2gOnYARUeOoe2cLypPnkYQq9vRT3fh2Ce74LP/BNJiklBC7yLPID6Cw9ie+3Hg&#10;w88QtOtztETvx2LRBdxtFB3sE/C49yQ2XAdwT3eYeCOAhX79U2UK1tnIjsI8VClKUFkk5wmjsyeA&#10;L1OrPVZlSL3s14pzcE1dguU6BVYqizFbLMc4WXqtugDPmmS4Xy/HSk0RppRytNNx58XEII2aOSMh&#10;BZnJmUgj+JLJHCkJaUiJTEZKeCKSI+ORSoAKwKalypCZUcDMzEIKQZ1KAKaEv/g+ncuy+V16GoEX&#10;n4pELk8IiEFCYDRNXiKNWQYy+V12CoFGAKcQrPEEbnRQFCLJ3hEEbXRMBlk/iRUhCelJrAz8HEPQ&#10;hvN/IkVSsUokMxEyuG4WEyQnnoBNyUNmThGy8oqRmyFDDvezIDUbBclZyI/PQi63k5meywTLRRp/&#10;15Qajc68aMqyJPSSYfsYL6b56KPX8JZmwiKLR3NKCIypodBG+ODjn/8Yv/zpz/H3/+27eP0HP8De&#10;N36DL377K+z83e9w4PevI+DTP0B26hgrZCoWKorwrLoYf6TW3WJb9xUWIYdtms5KV5SaDxllQxrb&#10;Jy6eCRifSxLIQgLbPykulfNM7PgUxH5LCuk83rTYBHQk89zSUG5mJeFiTiYG83Phzc5CX3oG5vIy&#10;MJOTipn0ZNzi9w9yY7FaEEtQpWOaUtKamQhjCoEuL8QTktgaK4QmlIlDwCYfO4kUTkMP7EPY/gMo&#10;JIDzzl1AKM23H4Hr9/URnKO0O7PnMIF8lDJOyLz98GE18aWkC9h/GsEkCbnvMUyXM8nEoObeC1gz&#10;nqcRJDu3H8SO29yRNZqJaVkOqrPJfPlFSKbb94+Ph5IsvMLSt0GA3uA63dm5MGbnYbC8GJN0sgM1&#10;SvRXl+BWtYwlKAdTijyUpxMAaalITs+UhuLPzpchlb9JSM1CDBk1guwZnUoQi+H5swukofqT0jK4&#10;PsGdno9EuvZ4Ov8kavLkRJ4Egj02LgmxPAmJyTwBSancThJiyDYJ4QkEL4PLkvibzKxc5KXnIVuw&#10;dTSZMiyaQI9CfEwcmVmcvExWhFSkxycyqZKQyhOZREAncPsJiSkEdgpPaiqyCIDchFTkE6Qy+gKZ&#10;rBgyeQmKCGQ596sgKRkFiakoTMpBTipBwv8uK1HBUNMAe2UeHGWJ8JakYESRhX55KpwF8bDS9Bgz&#10;Y9CaGoaWxADo4v2hTwhCQ1IEmsvLUCIrpQz5Ln7/ox/hrZ/8QLqB8ea//Ajv/vAfcfSt15Fz9rQ0&#10;WKCOcm2uMJ+aVI71JhonmicF2644KRslidncbzIwjyWD+5mWkS+1c1IiEzY2CTkJ6ShOTUcTz6NN&#10;oYCjolwiqZLkVAzynD3k+Z+lOXST6Z2FhbCTEWeK8nFRwSnBulZagLuUjNOyZIwVZ2O2TIaR8hwY&#10;sikh4+KhZyLUchoTGAQfvwASTAhq4xNgzE2Hlsa/npgqj4pAXGAAAn384UdpJq5Y+Z46hwsnzsL3&#10;5HkE0CMFMoK4PMo/AmEhkQgPCkZVdgzcNYkwlIShu8KfID6M6+0nsKOUB1/EHc1gFofzZIq31mco&#10;lAhgtmYzm7011ZhrqMFAWTH0BKNDIce8ugL9lTWoYqirq+AqK8FAXi6UZMBAlvALPPFhOXJkcjvZ&#10;ZSokEgCRZMZAlno/at9QMlacSBSCIobbDM3IQghBF0jWDSLAQ/g5JleG2Nx8hBAcvgTshahY+EXG&#10;ICCOkoENHpWZjTgCNoLfh/CkhHNZdBoByqTIypMxcfKZHFmITkpCeCKlBkEbzioQzeNMy8pBFred&#10;nJGNSJ7syCRqbSZBNDWZSIRcficrKEBOHiNHbK8QWbIi5OXKIZfJUFycj8LCAuTyv1IycxGflgK3&#10;w4kZtxsuSof+8jS2VzKGqYV7aYI7s8JhSA0m0wVTMvigKfwU2TcKPZomzAwOY25qDl2d3ThDs/jB&#10;j36AXb/6GU6+9z72vPobnPrkA+RGR6GMjFhGgClyMtCQk41BVsnuCgVUMrE8B5U8j7LkdFY6JmAa&#10;mVUEjyUjIx3VJJXGtGTUZ2bCUyxjxVTjYVMDFmvVlH9y1DMpzGT3+9S8m0UpuM3EW5XnY5X/90CW&#10;gW0my5PWcmy1KfC4Ph+36JtWVZQY9SXYalZglcdcQwOfHBJF/xKLyPg4xFPv1kbHY4l4edJahbXm&#10;Giwp6QOYBM1k88SAQMT40mv40qNc8EOAbwCCg8Mp5cIR6EevQkkUExqDGJ73SFbphIgYyHkumzIy&#10;MVkahY3mI/QT/thxMjEX51ML4ZOYh3ORqcjIKUd5bQNq5RVwFxRjQVyw1tbQVSsxoqzABAE73dCA&#10;lupG5JRrkVPRiLzSamTnlSM1pxRxOQoEkbV8aQjDOB9aoEAAT3wg9W9IXDZ8qSt9yMb+2YVcXozz&#10;XPd0cjbOsWT70cCdpbS4QLAH8zdBuYU4S6CeIPOeokw4R8lxmqXeNzMPEYUliGACBBKsQenZCCPw&#10;I7mdhIJSZJZVIldVhUyyYmy+HOGsBiFk8LC0PIRzmwn8XaqiAlGUBf78TSC1bRDLaRDnY/h9pqIU&#10;WYxkgjaB+xlJ7R3BypDC9fNKlShiG+RXqJDCY4sggCNT0zA7tYA7l65hztOFcb0GfTS4fcUJGCxO&#10;hDs/GpaMcDRHnkMbGbi3pRZzQyNYml7BrBiuamACA95BdLUbYSsqxFBBFpyZGSiNp8wi0yfyeJN4&#10;HPKKChSXlyCthEnEMl9J0ijPz4ZSlifd4cxm0qUzqWJY0WKY1LHUw+UZaVghq96vq8ANXR3u0FCu&#10;11KnsoJ2FBfBKiuER0bWLSAo6YOellJOsGosUEqskDVvFqThkQRgmvtWGrXqbGwVZRDkOQRzKf6k&#10;UWBDnUd5QwnHSpacQlmYloSMxHiUxcXCmJWCwQpRtQsxQjafo8bW56QgOyYaGSERSA4OQUJoOH0Q&#10;KyZJJIFkEhsbR9MeiZiQcBr2UOTzszk7mTIiHmuNsdis8cX98jMwZIZhRwRZKZFsmcgTFcGTGMdS&#10;VFvfhIGGRmzQLT9vLcZDGrNbNSpMVyjRqVTDUqdBVXU98kpqkF9ai4LKJmSX1yOjgCAmgGILS+FP&#10;vXqWRsknjXKE2w5NL0B4Qi5CCaJgNvJ5guJsSj58swhURjD1W0giQZ4mQ2B2Mfy4zCdThrNZMgJW&#10;huCUAoJUBn8mmx+/DykoQzjLbkRhOeL4vymM9MJKpHCfMlQNyFI3IauyEekVdcgorkRWEQFXrEZi&#10;STWSuc/xxVUIySnDeW43gKU3ODYT56kZ/TJKEClTIkJWhtC8UoRkFSMqS8EoRXSeiuCpR5aqCanl&#10;dUiUqxGZU4KMonJcXb2F25du4eqVG7iyegWXJ8Yw0lQNb1Ey+hXxbOwIdFeXY3loCPMz85gYn8X0&#10;yAzmR19MxwfGMdDVh0G7DVeamjBZUIQqMmg2q1piZiGSStTIpUSRVVYjv6QEZoJ1riAP48pCtJZR&#10;B5eUIpXJFVtQgvDMfCZjFiIpJ6xk7m15Jv5XU4n0XNpaczUuqYswRFPeTJA2839Gi8sxxcRYqiQ7&#10;l+ZgrCQHFrKxk9XHIS9Ab5UclyrleETQbhWm4VY2NXFBLi6JhyFqSnGdvsjIZE+jNIxLpglOJQjT&#10;6EOYhHlZlDIEbGxqLBSUMhpWhsI0+hNGamYaMriOuC6dSBJIYkWUgto7NT2dfofSMDUeJRkpuKhM&#10;IBbP4al5DzZ1+3BNdRoN6ZHYIWepKCstgoKZLyfQctholcz0AZa3da0Kz3RKCuZaLKsrYS8uQS0b&#10;qqFSjWp1FUopD0rJRCqyXTlZLz9fgWyCKqtQgTTq6CSCNVkwF+VAOredSpCm5lATk00SsvOpdWk4&#10;yPLZRWU8SBpHAjWdwExmEkRxPpSmL5y/i8kpZKOIbcmRTFDF5yoQk831+V/ZpVUoYAWQFVWiUMFp&#10;eQNyCNAsAjWfQC6s1kJWUQ9ZWS3k1Rrk1TQjhaCOI5hj5CpE5JZT3hQgitUhNEWBwAwVgnMqEF5Q&#10;gZgiAp0gTc9XIrOwhgBpZALUI660BnHKesQyWVKZCE7vEO7duY/rZODVpctYWryM5cVLuDY7hz4y&#10;npWmZ0CjxqXJWcyMzkj9BmZGpsi+s5gbn8PFyYvS8uHeEfR6ezHj8WCpy4W5VgPGVLVoKlEiifub&#10;XK5BorIRSp6Ha5RI/4u69DFB168sRzH3KZnVUOxTHKtnDNswJ1uB4VyyanEq1uljBmvU8JCAVsiG&#10;64p03CwrgFdVyv8ox42actznttZLc3FVnYv5yiw4yuWo4vk2Ex9XKDO2UhJwj6ZurCCbRjUHPaUl&#10;GKwqhaeqEmruY0JWAeUYpSg9RDgTL5kyMUNgIb8Ahbm50BQUojoniyydjCjhgXj+cpg8SVyenCdH&#10;mqyE88VIoHfKlBdDXlbOSliEfFaIiaZ4bDsP4bH7czywfY7bHQfR0xiNHeqKUlRXKqFUqlBEzSov&#10;qYBCVQmjpgVTLc24ZNJhpqMV5qoqVJZVQF1ZJd1abWyoRW1NFepq+bm+GtX8XlVRiTJlFSrUaqjV&#10;Sn5WooqhpllQcWfKFYzyclTy/9SUI1VcVlOp4jZVTCL+b3EFyku5DSZDEfcjT65gMhRJZlBoURkP&#10;rojSoUheigJOC7h+EVmnlFHMg1eIkLPEE3QFheI7NeTlVZApVCjk8hJlLUoqxds1CXQCoriEoC4i&#10;s1Hu5LFS5JNlc/OUyOHJl7Fhi5kIcgJUTnlUqqiBQtmA/KIqJmAZ8ipqpZcfLizfwMajJ1i7fQ/X&#10;rl7H6solXFpcxtI8Y3YZl8bH4ahXY2FgAHMjs5gamsSUAPDYjARcEctcb3VhVZpeHJ0nI09icmoC&#10;N6YX8YD6eHFkHAZzN0rEqEmN7dBV1hLAeXiWn4in1KtL5SpUct+ylBrkV7cgX92A1DK2QXEN+tn+&#10;D2qpZykDmlTVaKtowG0y9v9UJOJPXH6nRcmyXIb1OgW2ON221JLlKiSpMEGgK9m2HZRcN6g9H1JP&#10;r1CqjFYWY6JIhhmem66qcjQQBwXlTGb6p6ScYnoTOSKyCpGYW4Ky4lK4y0pxjRi4ziQZrihCA71F&#10;ep4CKQqSA89PCs9jWpESuUzClJJKxLGiZfLcybjNFH6fTo/V3ZaLB10B2HLuwWPTp1jvOIQbLUnY&#10;0aAog5oZrSgS2cASyR8ncL6oqgHtLQY4bFY4jQZUNTaiSEXTpq5Dk6YRLS0atLRqUUM9XF5Vjcq6&#10;BtQ1taBW00wJUoP6ahUaqaWr65qgqq9HHdfTNDahsakRDTQQTRoNmhub0cjt1nFZNb+v4bq1teIt&#10;oRpuQwN1fSNUNfWo4Akrq6hBhbIaKnUt1CyllVV1UFfx+2rxXrdqlJWrUSFOpDCW6nquV4fKb79T&#10;8sSpKqope+q47UbU8vtaFfeJDF3JBiorLkM5j1nNRqtV1qCGCVxXpZY6GCkI5BImTDWXNzW2wG7s&#10;xHD/GK5cvoEnj55iS4B37R5uXbuF65cFgC9jlQC+PLeA2ck5zE5M4+LwCGaGxhnTmCXzzpOJl2YW&#10;sTK3IoUA7pXFK7h5+SauXrousfflOYJ6/gouXb6KW7fW8GjtMe7eWscNJsra9Tu42zeEh6Wl2KLG&#10;XFWUSK8GVlXVw8Zj9JIgWsrKWEmrpT4KM5pyXGpQoq+hDp11lIMVBXguJ6NVZmK7tgBPa8RYdcV4&#10;7jbi36e92Ohpxyplg7eU22AilBcXw1xUjF62RW+5AnNVxbihKsY1aughmvv6SmpzViSZvBqZBGYG&#10;mTWZ0i6FYG5gtRwpLcdSRRmmuZ8eSg0nt6spryDo1ZRjdcgiUHNJEDJFLXIpzdL5Obu8VqqgGTxP&#10;qaUqlLPKdNXl4Yo2HveaQnCnIZlavhg7qnLyUEMTpEzKQXZ6EaKpLyNy6bi5geZmI6wEsNVsJAg1&#10;1JGCYevQ2t4Ko7EV7Todqmobkc3ykVFOEDXq0NDQAg2ZVUtQ1FVoUFLVguKmVmg79Og062AytqBR&#10;1wwl1xOvtC2i/ChiIxcTcApq6WLutEIE9aucU5GFsjIyJhlPRhCLKKpsQBmlQSl/X0xGLSaQS/m5&#10;TLzDmAlQ2ahliHcVa6HifLWmFfUa7ltTG+pYWWq1raiq10LJE17KhChiKPj/FUzaKur/aiaVkvuk&#10;be5AT+8wFi4u4+aNO3j4YANPnzzDs+1n2Hy8hUcPN3Bv7T5u3byNmwTwTerf65evUUpcwdVFAnNu&#10;EcvzS1iZX8QlMvIVSosrBOcVyoyrS1ck0P5HLFzB9ZUbuH3tNpPhNq6sXMOVSzeoqW/ixvXbuH3z&#10;Hh7cfIiHaw+wvvEET5/+EX+6fR/rRj2ulBXCpqmFQduM5ZpKArsQN5RF6K9XwlSrhrO5HkvaKho4&#10;JZabSnGTbLtRloMnBRl4UpiCDbLx88YS/I+eLnwz1ocZswYWZRlaKBXrKTtUKiWTuhrtrNKdBKzo&#10;tP9Ao8TdOhWGVZSV5UVSBS0vYtUjQOVyln25HLJ8Gcoo/6opI9RcVk75WJGTD02pggBmctBky8tY&#10;IVm5ZcWiirJKiopHspCRLOWUT8WVdTSvNciRVXB7JdBQUrjKi+FlBb9cWYkdKmZIHTVgfXQOypOL&#10;kc8N5JOVqmo0sLZb4HV0otNqgorASMwV8qKR4NXDaW2D09COtuYmgkCJfOphJXWmrlAJI3VvS2YR&#10;SgsbkFneggoCwWXtwKCjDd2OFug62iBXNyM2q0xy/uIKRWCyjPPiqoAcF5Jo8hLycE5Ekgznkwtx&#10;gcsDUxUIZpIFZ9L0UQ8LgxXC/wnLovHivsUUqBFHI5fAREsUmpElKZ0ZnUegy9QaArWZOliLgqom&#10;5DIRM2iMUlnGUsuEvq1FdtkLNshn4/UNT2Br4xn+/Zv/hW+e/Q8C94/YerwtgVbExvpjPLy/LgH4&#10;7p17BNgdCch3rt/CHYL5xup13Pw2hDZ+AeyruLK8iqsrBPjKVVwj276M62T0G6sE6xX+/tY9KW7d&#10;WJPi5WchU9bWHuLBfe4D/3/7yTd4/pQVwNuJOZruvg4DZlrrca9KicfqYrJUKaaaq3geWzCta8Qj&#10;fl6vK8dtxn11IcGbg83cdDxUkIFry/FcR3nRUgsnS31TfR1aWE01bVoYm2sx2aDGFZUKs8pSLDeX&#10;YUunwkZrNXqbWLVqK1BDGVGvrqEcVaG2uhI11MWiv4NaSbnIRFAR/KUErpJ6uoaGsZbfVUr+ScXK&#10;WopyStkKAlpJHKlVrH6UopUkkQpup5LrVJLFxWt7yzit4jZrlZXoJPntqCZgNYUqNFPwN8uYcWQ3&#10;DVmqgyzVbbJgyONGl8OBCrJbbC53olKLTosJPTYd+qiPu0wtsOgboW+qRwf1qz2zGPZ0GVoJqOJS&#10;PZIrDVC3cTudRoy729Hn1sFg6iCQ2hGapMCZ8FQcj0jBych0nAzPwLGwdBwJScfBoGTsC0jEnqBE&#10;7A5KwN6ABBwJTMbhoCQcCEzk90k4yOn+gHgpDgQm4VBwOg6HZPD3adxOBk5EZuN0TC4uJBbAN6lQ&#10;So6A9GIatWL4iUuHSfk4n5iH8/zOJ4XLEmQIZzKMLl/Dn/79/8Y3m5QI62RahgDs40ebUoj59QeP&#10;8OAewcQQIF67fZcgI9jIljcpJQRYrxGoYirihgAxP68yrqxela5WXL96i7qZ0kPID7LuzW8BK+Lu&#10;HTLtg8e4f3ed2xbbF4nyAGuMe1x2n/9//8E6Njae49nmFi55ujFOYvHajPC0tGJRXUGJkE/9WwQv&#10;JdoApdNNAudySRGWVUV4SOnwTJmD6yUFmGB5v0az9secDGzkpGOMMqG2llKsQQNdYyvGGquwVlUg&#10;3WW7zFJ+u7EcTxsrmCBqGOsos+opw2op20h6Sko+ZU0tyqv5ey5TU0aqKPmU1bUEYw3KyZplZM9y&#10;anMl5V05Qa+sobyrY3DdMoK/ghKoiuBUVVE6VBPorALqWnouSspqHou6gXKJsrS2rh47dFzJoW2C&#10;nZq0rbpJeh+GrkUHW5sBfXYXxnp7pA7hpVUaRGSroKhqg91mQZ+TjGrlOgSy19YMNyVFd6MGXmpT&#10;N42egaxWoWiltNCjUGuB1WrDqLsD/R492mwmZFW1c3tVlCzlSC6qppCnYKcOShLOv7CWbFqNqPwq&#10;hNFUBWeXIihDXCEg+MjCQSmlCEmvQHBaOT8XISBFBv/EQgQwIfw49U3MxwWytz/ZOzClCIFpCvin&#10;FcGHLH+OIBZg9UnkNI7AjcvFqfhsHI8l2KOzMDC5iP/5P/9vPFnfxNbDTTwiiNbJuI8fPcbmxgvZ&#10;IMD7konFvGDi+3cFuMiUBPCdqzdxiwC9zfJ/6xpZlZ9vXCXDMm7y820C9jZ17J0bBP2fxRplwtqt&#10;+xLb3r55l9sVTP+ESfLoP1j4Lr9fX3uENUqau9TeG2TkRxvbeHhvDdMOI/rtBrTpOuBg9blRWIyr&#10;ovtlthz5aYWoZLKqkvNgzcvBmjoHW9TA1ytkmFQrcK0gG39KiMV2cgyWs3NQRSmZlKNArqwcjTS1&#10;lmwZNFkFqGaYCwoxyG3r8hXS1aPI/GLE0ujG5SoRnVfGUCAql2YuX1xLp0GTq5BKU53CbSUUKBDD&#10;38RRpiYXlVED16CU1UPTroG+o5UeqhF5TIAc4WPIwlU081UEfw2TslqnR7lWi6JaLqfUa2zRY0d3&#10;QxUGTQSftR3tzdSv1IntrR3oJIB7THYMdrngtNlQqGxEQKowdwRwp5XLTRjvNGPUocegvR09ZgO6&#10;de3o1bdiwNiMXhqG9uIGOuE2xKo6oGyzob/LgpEeA3RWK5m5A9GFGqRXtKCkxQqVeFumzoXSNjsU&#10;rTYUt9ggZxRobMipNyOz1oj06g6kVOqQrtYjp8aE/FozcusMyK3l59oO5NWbkFfXwc865NW2Q1an&#10;R3FDB0qajJA3GLh+O7Kq25Be1Yo0pRYZymZkcprEY4suqoLFO4Y//ul/YfPhI2wQlAK8D+5xSqAK&#10;8G6sb0hgfQlewcQixPxLJr5HEK+RiddukkUZa7cIzttkVUqM27fuSEx9l8ukoCR4Mb2Le2TYe+Lz&#10;nRdMK4GVU/H/4j/uUfsKmSL9huC/tXoDD8Slu1s3cJ8gfvZoG/emJrBibcFYZwc6aprobWQoiUhF&#10;SDArV2gyDoak4iirmSw6CVcLaeAqyLiVGVivSsF2EU1dVgIepMdhMSkZteFpSIhIw7moZJwKS8aF&#10;wDScZ4U7HpqEE4GxuBAQh5OBCax6rIYh8TjE7R4KSsM+VsmD0rIk/mcKToSn40xkJs5GZeFMBKsi&#10;t3k8TCxPxbnEXETLlajQtsFm1aG3sxU2I+UlzXI8z0tJcT0amRDaonI019DTNLYjk74lhyRZTXnT&#10;ru/Aji5Scp/0aIgB5jZqWi1LfGsrrGRkF6cug54mzoQCnuQLyQpqyTZ0Ojsx4rFi2mnClKsdIwSx&#10;ALC7owMDLGEjXQaMNDfCoWikM9XBt0iH3AYC2N2FqQE7OqwOJFZaEJDbhIwqA8oNXai2eaGy9KDC&#10;5EWZsRsKfTeKdN3I07mR2epARnMn0rV2pGgsyCCw8wj2AoasjdHqglzXBUWHByWGbpRye0puo8rs&#10;RZ2tB/VitEnx/gsTt89lpfyuWO9CUXsXihkyXScarD3Y3PwTth5tSSBcJ3DuCbAxXkoHwbYiXgL3&#10;z+OlpBBMLIAszX/7+f9/3GfcewF+KcQyoa3Fb4V8oHnjdtYpF24Ljc3kEGZR0tmSDLmBeyIJyNLb&#10;BP0DpxkblGuTLe2QkyED6UeCyXZBGUWSbDqTnIP01DzMFyvwR5Uczyuzsa1MwjeyeEqIVDwpzsda&#10;sQxzcrJuvgp5lFzBBJpvMmUYvYhPcj5OsWodozw7EpZGycbkCBGSLp7yLk0CsSTvmDRScP4QZaCI&#10;w8FC5iXhCJNJAP5kdDYiKWGrxfgSDhPGPEYMuY2op5ZPqbXQzJnQVFgDQ345DJzWq5pRWq9BZXMz&#10;2iiX7KzkO/R0447WdjgJXHMTM5e0bGhphonANpPabbo2mI0GFFY1IzhLjaIasrPTQSa1YYqMOunW&#10;Y6S7A30OGr4OE/pNLGPCsGlbYChpRoZcD38FQdrmwbDHg4mhLnR0diOmwowLec1IVhlQ0tGFCqsH&#10;pQSXvMOLgnYPclu7kdXqIVhdSNPYkUomTmmyMixIb7Yju9WJfAI3r82NnFY3cjkt0PdAbuxBMZOg&#10;1EzA2vtR4xhArWMQ1Y4hqDtHoLQNo9wyRLD3Eez9KDT18nedmFy8jj89/iOd/l2W+Jsv2I3aVQD5&#10;8Z9JBwFWwcYv4yWAX7KyYGgBuJfTl/MiXibA/zPEcgHQF1JEMK6QDkI2CAALJhagXn+wIYH5Nlld&#10;GMJblCeXly7j9o3buHGNZpHy49HDJ7g9OYVBEkktJV+arBoJqiZkNRlYsfRIqW5BtLiRw2lbXRuu&#10;NDSTgStwo7IUNysq8IQG7CkN2zN9PR7oNRhlFa5uMSCPmMhrNqKY56CY5yK3wYqkSj3CFA0IldUg&#10;vKASkTIVYij9ouX1iCysRoSsSoqwfCXCCiqkCKfXipRXch0VwvPLEJhVgeiyRlR12NDdZcVIrw0D&#10;HguaLKy6WjfK6rugVbXCXEIjSnlprCGm9JS3nSZ0uaxwO23YoSGq28saYCppgJ7sqq3XQdesg5E6&#10;WN9A8LYR2ASloq4dkQX11CtGON1ODHltmOBGRiklBr1m9Dqs8LYRvPUt6GE4KltRSeBGlpiQqnXB&#10;2tWDyQE3RoecsDi7KSEI4Mx6HmADG7Qd6Q16pFYbWDp0iK5oRVR5GyIr2hGtbEdURRuX6RDD+UhK&#10;jihGnKqNjdiOJDJ4Uo0ZyZQTGU2dyG3pkoAtI/AVZHClwYMqSy/U1n4ozf0EbQ+K9F6yL5OFkU0G&#10;rzB34/7Dp9i8u0n9elvSrxLDESiPJanwQi4IwG5vPZVi6/GT/weAX4L4JTBfgvbPgSvWEUwufve/&#10;DaEA/ktWF/NiO5sSiAULC/Mm9LCYF3GL2vcaE+vq8qoE5Gtk4NXVFazRBD689Uj6vkrnwNmcOvjm&#10;1SGLlU9m7EO+wYtiJr2alaysw4ESVp7+JhPuV6lxieZogfOPyIRi+KrtjiY8tBgw3+mWRkvqdHpg&#10;cQ2gxTWKetcEiWACctMQskgaaU12pGvMyGoxkUisyGvtRH6zFbn0PTmsltmNlHiUcHlaSj6tmd+Z&#10;UESc5DW2Ib5My/PcAlWHHV6vE8P9dljdDlZknr+mbtTzvNobdXC1EE/EpFNH0Npt8HTZ0dNlQ5/L&#10;gh3NFU3oKK6DUVaPmlJxqYnao1qDhqZ2dGgpH5jNVqsd5Y1GxBY3o4J6tcvrJps6MOpy0MxZYLYb&#10;0dKmh6mqBW55HboK6mAobkFehQ2B5TaWbDdGCN6Lwx6MDXfD7HIju87KclaOI7EyHEuS43x6CeIK&#10;66hJm5BUWotAmrujNFqHEuQ4mlwixUmatxMpJTjO6Unq8VNpZTiTVgGfzEpcYHUIzGf2KzSIUTQx&#10;0xsQz2maqgVZZJ8sVo6MaiYJNXQSEyRVpUOKqh3hinq0e4ewvfmcpfghbn4LYAHeNRqyxxKgNiTA&#10;imvAL64DP5dA/JKFX4LxBSD/Nxu/XCbWEb//8/g/fyuWPdnclpaJbTy8/4KB124/wM3ra7hGxpV0&#10;MBl3VdzoWFiR9nFlcZnfrWKNRvHu1Tt4tLaOVtcYzuRoEFisRUpLJ7Jtg1CYe+Fo68JSqxnT9Bta&#10;Vr2uZgce1bTiAU3TjWYtHhtNeK7TYEtTh3t6Iy5RfonBSu45vFjqGoKpZwLVnmlUds2g2DGOAlay&#10;PGM/8s19KOD25ZZ+FDPknC80spKSPAr5P0WUdMVCFrI6KkzdKLN0QU6vE6/UI7y0BeqOTgz0uzA+&#10;4EKL3Y1krZNGzQVbpQH91LoDxJer0wanycWEcsHjIngpXwepAHYYybxtRXVQsdwUlooTzrKvboW8&#10;Soea+nYYDEaaNjdUWisSS9pQ2e6Eq0c8iu5FdycpvsOIfOqSnCotNDRQDhold0kTOmWNUJaSgcvs&#10;1Kld6OvrwcLYAEZHvDC6yXyNdpzPVONQZAYiWGZKabJMVm6zewAudz9aubMFrAhnkxTYGZqDnZEy&#10;7IqQYW94AfaFy6QQ83vD+JnL90cW4lB0MY7GFeNYXBGORctxOrYI5wj285lKglyJcwT8KZEESSU4&#10;nVYugf94Ih31/DI2CZpbBMpNAkVcuxUMtyHkAwEsACZA+/zpN/8BYhECcP9vYHwZL5eJ6Z+v+xKs&#10;Lz+LebF98fnPmVxcLrtzQxi9B7hG03aTIBVXMMQNEnEzRID40sISrq9e4X5flxJv49Z9eKdWEFjU&#10;iogSHeJZMVPJvNUtTlwlIT1tVuNJh0Z6J3JfmwmT9R24VVWF9ep8bLeV43mrChuN1VhpN2LA4sWU&#10;w4NFqxtDrGAa+yjKyL4ljgkUd46hyDqCItsQSijNygloJb9TcrmycxQVYhnlWpm1F6XcTqmlj7Ku&#10;H6U8xwLABWTpmLJWhJUSU0biY6Ab44M90uDicfQ68honHFVm9LXqCFSyrscFp12M1dGFHgK4XwDY&#10;TQnRkqlCRc6Le9gZhZUETSvyyFh55VoUlNSjrrEZHXoLKhtNyChtRQXLhcHRDRNLi7a9Ezl09eEl&#10;tcis1qGRxshg7IStVgdHfg1aCxqRWWJEco0N7fZejA8NYni4Bx1dXhSy1MeRpcXNBfF+hJnxWSyO&#10;TmN+fIrzk1KHl/7eMTQZ3AjMUWMPwbkvtoxRgv3xpQwxLcG+OEasAvs5PcDl++IU2BvDecbR+DKy&#10;dgXOZlQy1DiVWkEmL8OhpFIp9hLoIflVuH6XmpOG6qa4C0aQiOu3Ih6TBQWwBVj/+PxP+ObZHyWg&#10;iXgJ4JchwPcSuGL+JUj/z3VeAvbPZYiYF6AVBu2l7Lh/94V8uHnlFq6vUPMSwIJxrzGxlmYvYmV+&#10;CQvT81hdvoSrly6/uNYsVY1bWLxyF+nVVgTJmhAgr4a/vBZpeVWYkpdgu2dxs4QAAP/0SURBVEqG&#10;b3Ql+Ka1AjcJVKe6Dh4uf1CSgX9vyMSj+mLMVyhhqdaisd6I2gYzKurMJCgDEmtMSCLxpDXSVDc5&#10;kNXoRKaGGGByFLR1o7CN0oxRTL9TRA8jb+mGrNmJPGrnbG4np9GKHEqVHI0eiay0EdyvKMpEFf2K&#10;d6APYyODsHr66EvcKNB6oasn4xJjXjG+h82JLlsXPN1e9HS70E8ZO8DpjrToVCTHZSIqKgmZKdlQ&#10;laigKq1CSV4p8tJyIcsvgLJcjXyZGglksKxCNUprtCijqcsurkV4ZglCM0qQWVyPCoJYXafj7xug&#10;TpFDGSdDNst7VGED5NS3lg4LnFYjGnRmFNQYIWcJd7FEzY6OY3ZkHGP9Qxjo68dQXx8GPT0YJrB7&#10;u3tR02LE2fhiHA4twLGIQhwlux6LJsvGCKYtwtGoQhwhQx+LouSILsRBLj9CQJ8gSM+mK+GbVSXJ&#10;jHNk3NMp5ThNEIs4GC2jKbHi0eOn1I63yXC3cJsAFuwryvQ6S/aTR2TRjRfSQIBWsPBLJv4/ASri&#10;JXBfauU/j5fLxW9ffn4JdnEFQuzDiysOZF8hF2jgJLM2u4i50SkpFglaAdzZ8WkCeQFXVi7j2uVV&#10;aZ+lGydXCPZb66js6MeFnBpWIxmOsoodY7tkUK5584txraIED6uK8EytwGxFKZpScjGeW4iN8lKs&#10;yIthySyAKrMIVdklaM1TQpFZDv+EIpIB2y1DJcm1gKxqBGRW40J2FfzyahFMfxSSX8cQxq5JipD8&#10;RgTlUg7mcJ2sSmkalFuFgBwVfDLK4J+tRqLagAaa7d6BfhLXICv0AJq9g8jrGIS6ZQCWFje6mABd&#10;NI9dlCQuVw883l7p/dR9BPsO3wvBiA4MR0ZwGCMUSX5+SPA5j+TzvkgPDEBmVCgy4mMQGxGHsMAE&#10;hIckIDIyCRHhyQgJSYZ/QDz8gxMQEZaO6IgMRMVmITo6A7GBcYg9H4mIgDgERaQjIiYHmWl5yMsW&#10;j+DkIzoxDyWlddI4ZwPeLnhdLnSJESiNNliNZlj1Jtj0ZnioeWwWJ7LyVDjnm4QL/qnwDUiDf1AG&#10;Ahh+jAuBGfAJSJem5/j5XFg2fMJz4Rudj4BYOYLiFQiknPDnSfSNyoNfrIgCnA7NgHi1wAbZT3TE&#10;uXX5hgSEy2LsY7LcXRqi7cfbeLr9TAKwYFcB3pdM/OcgfglSwagvZcLLeAnUl+u9/CzWE9t8KRvE&#10;ZbU7t+7iPqXLA7K/APBVMquQDHME7LCnHxODo9L87MgkVudXyLxXyMIrUsJJlYOf127ch9U7g+ii&#10;ZkooJf1CBY4QeGeSK5GRWo4Oks6MrBT3VBVYIoDNGTJ4MhW4Iq/A9aIiXCkuwVR+KeZJYveLFVhQ&#10;lKAiswx+ySpWMREkAvoXESe4/aNcfjSJ1S2xnJKsgsShwkkuE9PjXHZCRFI55Rv3hRXxOInlWJwc&#10;AQR/Ks13kxgEfagfc5ODmB8bgt47gGzjICraqLsbycK1JribbMSDFy3U0K32bli7B+HtGcUOn8Mn&#10;kejrh1SfswjefxDHPvsERz76QHrfWeje3Yg5cRAJvmeQEhKBzNBkRhLSwhKQxvm0kFSkBicjLiQR&#10;CUGJiPWLh8+ZYJw57ovzxy7A54gPzh09j/Mn/OFzIgDnT/ri3EkfnDnliwvngyDPK0aHGCaqvQXN&#10;zc1orW1Gk6oe1Uo16ipr0FhdjzZNK8yUMKqSaoQzgQLPRTIiEMzkCLkQjYDzUfC/EINA31gE+EQj&#10;yC8WIf5xCGaEBSYimvsXw4jkb6P4OYLTSO57JJMvLCgZM5MLeLB2T7r9e3PlKoFwGfNTM1iYmMZ1&#10;gvkhS/lLUArgCQC/BO9LJv0/2fSllBDx8rciXoL2hUn731cp/uOaMFl47Q5lg7gzR/lw6+ZdXCaA&#10;LzKZZsam4LY4MDU0junhCSxNzuEqAXxt+TJWFhYl8ApdLPpa3L5xS3pfSAorXwArkA+rjQ+Be4bV&#10;5wLBE5FSjKwUGWoI5Jq0AjSk5KCvoBR3K8vxjaYQf6wuwF25HA8KC/A/qvLxp5ZSDFfXIJ6exSeD&#10;1YySzEcwcbqKFa6SfkJNYL4A9+k0JgqXncuowbn0OvqMKmn5Ga5zjr89Qykn5NwFbiNWwSpOKdLk&#10;GkTfcB8TcwDDBHKDawD5ukHUN3bDWWtBD/1Xr90Dq6MftQaaQPHeEvEi9r4p7PDbsxfJF84RqIcQ&#10;tn8fUs+dQGmEH+rjw6CJC0Oh7ynEHz+Mooh4aHjgmtRiNKYroMlk6UkvRUOqAlVpclQnF6IgNIWg&#10;PYc9n+3Frk/3YDen+z7fgwNf7MOhLw/g8FcHceCrAzi45zCiQ6PRVlULQwOlR6kCefky5LF0pcen&#10;ITE6ng2cAVl2Poq4XABalimD/yl/nDl8Bqe/jZfz54/6MGF84MOkuXDCDxdO+sP3VCB8TwYzguB/&#10;Nhj+TKwAMYiKGCfiXCCCTgUgltXkKln3zs070s0BAWABAqExJylnliZmpd5fAogCrAK8/2+AfQlM&#10;EYJJhQx4eTPj5SW0lyGWic4/L/tO/J9Tcd33Fln4xnXu0401qWvltGDfviGY2wwY6x3C1OAYlqcv&#10;4hqT7dLFpRc6WKocZOJLlBJXrmD+4irSeI4Co7MQxkoUFV2A4OgchEZmwy8yE+dZJUMjchEalomY&#10;mAxKvjxMkn2vVcooIwrgjc/BaFI27ipyKTfy4SmWIzq5GD6UcoGUEwFkUH+GLyucL72ET0whtynD&#10;OVa28/FyXEgsgS/Z+BxN9dk4fsdlL6IIF1gRQ9OUSC5sQj6lZY2uE9ZOG3ocNuhMFhQ20/hXEaTl&#10;HTDKG2Cpa4fN6kAHE7hcXJajRyttdUBjHSQDf/kVYs8cR374BZgLszDeUIGLzUosaVleNBXwlGSj&#10;JCwIxaEJ0LFk6JjBOmphHV18Gx19a7IC2tRSaOnsCwOSceyrQ3jnt2/hrVfexFuvvot3XhPxNt4R&#10;86++h7f5+b033kNCcAQziwauoRry1EREhUUgKiiagPORhnQ6f/Ks9ORqWCBlTUwi2TYYuz/dhS8/&#10;/AJffvAFvvg2xPzuj7/GLsbuT3YxeXZh/xd7GPux77MD2Pv5Qexh4uz76jD27TyCPTv34+CuA1x3&#10;N5k4AXfX1nGLxue2uPZLFr5MwKwQFNMDIxinFhN3uf4ctH9e8gUgH74EJpn0JTglPS22KW798rME&#10;2G9Be5sgFbeVb1yjWbxC1ud610V/CYY0vX5bAq+4bHaTU7FsZnIGdoMF+qZWDHX1Sn2LBYBXL65g&#10;eX6BsmFVMnWChVcJ5KsC0Ks3kUGWDTwfjjDKvEhWpILgRJji0mBJSEFDfApKYlIRExSD4OAYRAcl&#10;IC8kCcVhSZBxPuFCAnL8k6ENT0FTXCIyIhIQzIobHJLGSEFwKOdFBKcghBHMaiYiKCgFQSHp/C4D&#10;IaHZ0nwQf/ci0hAUmo5ARlhEFuITCpGaUYrM/HIU0EiKO4fZ1N1xXJbEypEVW4icmDwUZisgl5dC&#10;VliCnLwyxJNAE7KVyClqwI7Df/gYIUcOoik3BXNttVjW1eGiVoW5xlKMVRejT10IXU46lNS9LTQD&#10;bQRqc2IRtAlyKTTMqkZOq6LzkH4+Gid2HcXOP3yJL97/DJ8zPnn/U3zy0ef4gkz8+ef78AlB+P6H&#10;nyImJBRDrRpMaqpQlRyNkFOn4XP0LA5+vR9fffI5dn7yJXZ/vguH9x7GhXO+OHzwCN5/8328+zsm&#10;wOvvMQlezL/zu/fx9u8+wFuvvY83X32fSfI23mPCvCuS5rcv4l2xjOuK6dviN9zOK798DVE8KY8e&#10;bkmAE51ubhHAV5ZWpT68c+OTLFsugmRZAq8wcuKSmij1AoR3qI/FdWJxw0NMhV5++VlcDRBXBaQO&#10;PQSoAKmI//gfLv+PXmqrot8vQXeZ+lUK0fVSdLG8JnW7FJ1+hLmcpOa1tZsI4B7MUAcvTc5jcWqe&#10;Cbf8Ir69LnyZoL6ysspkeYAymRLHvzyMswfP4OyBk8g54gtPaCRW46MxFxcHZ3wCSgIDEXjkJPyP&#10;sWIdCcL5I35SRTvNanbumC8Cj16AH6vb+eN+8D/uD7/jAfBhVfM9wcp2nFWN0wDKQ3+GH8P3JOMU&#10;K97pUFbMMPidDmFwfVZEv1NB0rzf6eBvp0HwYVU8dzYUPpz3PyXWDcV5LvM5E8JthfI3nJ7hd2cC&#10;EeYbhWgmmZCAocFJCA1Mwo49v38b0ceOwFZWgPm2egxXKah3ijBao4BbkYNeVSF6lAoYsgthzKyA&#10;mc7RwGl7GpmYzKtLKUEbp+qEAmQye8MDwhEYwD++EAifc37wveCPuMQUpOfJkJ5fhKSsfMSkZ0Kh&#10;4H90aLHYWgVtShQCDuzD3i924+OPvsD7736IDwiyP7z+gQTioNBQRCTEMnMj4E8t7suT4BMU/iJo&#10;Ps8HheKMfxBOkLGPnDmPY2d8XsRpzp88gxNk8+MnzuPwkbM4dPgU9opk+OgzKCuqyapPWarJggTV&#10;DQJKmKHFuQWW7QkJwFMEyxNKhPv3H0q3l8WNhKtkTnEX7IYwTWQ8ATpx7Vj0ARagFDJEPBsn7pgJ&#10;UAl9LYFZ/AfXke6kCc3K30rP0V3k+hcvYXWBGpYJJOSACLEd8f3Na3ewsnhFupQ04OyWADw/OolF&#10;gliAd2l+Xvpfse9XhQ4WRo4ANrWY8PEbH2Dne5/ia8bRtz9BKI877+udKPx6D/QnzqLb1x/JX7Nq&#10;vfcZDnzIyvXh15zuxIEPvnox/ehrLhODL36NQ3/YhX0fMT7Zi/2MAx9RHn68GwdZzQ58uhv7RLAK&#10;HqR8PPTZfhz69BAOfnGAspFVjzLyCGWkiINfvvgspOU+xsGdh3CMiXbyczE9SKlJufk5gxX0EKdH&#10;WEHP7j+FKHqc7KgcyBNkkMXJkBuVix3H3nkP+f7nMVxfhssdTVhorsSKropRjdmGUlzUKDHdoEZP&#10;SSW68mvRJWtAZ0EtrLlVsGRXwkpAW3LVaMxiGUgSI9SkIUaMsZBAoxSbiLTcPCjr61Dfrkej3oja&#10;Nj3UbW3QtjVj1NhCuVIJW14C0n1OYjcb93dvvI3X3ngLv3v1Tbz2yzdwYP9hZCkKUaqpQ7m2Ccpm&#10;Lco1jShrangx1TSggkxe0aJBmbYBpVxepmlChYbLGptQ2VSPKk091I0alNeIO43VyKuokB4anJ66&#10;iA2yqgRgAk2U4OW5JZq4OUyPjmOky0spMYr1+4+oS8mwLP3iOrEo0wJcAixCciwvXcJlmqnLZD4R&#10;l4Sx4jIRYp2bS1dwa5mMzJC0KpetLCxjmXFlgeV/agUr08u4NC0eMXrBplKQ/S8vXMI1yoFr1OpD&#10;nj702Bzcp2EJxMvidWTTs9zesrTvl7i+ZOYIetHPeGlqCbs++hIfvvJ7fE7p9slr7+CT3/4eH/3m&#10;dXzw69cR+95H8Bw7jsp9e7CHbf7pb97B5799Fx+zen3CavUJp5++wmW/eVeKz379Lj+/jY8pET96&#10;9S38QQSl4sdc9iGnH/I3H/32Tf7HWwz+1yvvcj0Gq96n/P8vWS2/YEJ9ygr66e8Yr7+Pz1lJv37z&#10;D9jD2P/7j7D39x9i15sfYifX/eq3H+CrN/gdK/lpStMEGvcKyo7GjAo0ZipRRxm7Y8+rr6A01Bcz&#10;TeW40aHBldY6rLRUYUFTifl66uAmJYGsRF+ZCs68ajhy62DNIXizKmHOVMGWpZbA3JRZhtzYDERG&#10;xCE0OhahUbGIT06DXKlCbWsbWo02aI121OstqNab0GzsQF9HC6YayjFUnsUkoM7yOYu9H36Ad3/7&#10;Kt5/4x0c3X8SmWRuta4J9VY9tDYzWuw2aOxmNFmNUmhsFrQ4OtHqcqDVyejqhK67EwaPE+ZuF0we&#10;G0w9DK8THW4XWpw2NHWa0e7sxAPRSebuQ2rOF2VfgEa6ZDUxQ6c/hjHxKirqzfu370m9vsQ1YtEx&#10;XbqVy7gkgWxFAs6fxwsA8vtv51c5/x+g5PYv0SQK8F2amef8Ii5OEoiUA4vUtReZPOL6rtC0IpYF&#10;oJeuSiAeJoBtOj3Ge/uog0dxcXwKizNz0rVg8V9XmTjipscq4zL38+HNB0gJjcNHP/sddhFAXzE+&#10;JZg+J8A+pbTa9eo7iP/kD0j+7GMcInF8xmUCwJ9x+Ysg6H8jgM3lr7yHzwjijwnojwSIf02QMj79&#10;tQA5gcv5P3DdP7zyBj789e9ezPO79zmVgM3p50yQrwjqL0Si8LsvOf8lfdHO1z/E7tcJ4Nc/xl4C&#10;evfv3sZO7sdXvyGIKQ0PvPcxfMjKiZQTJaFpqI0vQH2SnFGEHR//9KfI8z2F8Vo5rrRUY4kmbqpS&#10;PIhXjPFyslS1AqPVJXAVFkPPH7XxR62JcrRQYGvpLpvjZdTEhSiPy0FCSCwuXAjCmfN+FOyRyMyV&#10;S8+o1bcRaHqrdAOjrs1MQBpR194Oe6sWg3XlmKiRY6aWerskFw0pcShPTYO2shFe+yA8dN3tTjua&#10;THo0WwRguQ2rGbUWE6cmNNgtaCSotQK83U60egjgHifaGYZeN4z9XTD087PXAR2jzd2JBocJnrFh&#10;bG9sSX1wRSdzCZgEowDRAkE0QwCPEzAT/P87N9dwg6bqtnj0RzAsjdOluYtYmZ0nEF8Ab2nmRQhA&#10;LZIVVwjQlalZlvlZbm8WS1y2NDWDpTHxHgkuH5nB8vg8FsanMTc2IYFRXLqbFw+Bcl1xs0IAWSSU&#10;eMJ5deUqhplQLVVVGOl2k4WHcHFsmoZzkWy+9L+vAwsACzPK9ddu3YO12UQgvIODZLtDjF1vvEu2&#10;fQd7f/cOQf0edr/6exz83VvYT7DuZuwhYHYTVLsIIDH9iuD88pW3CLR3vg0CkCD+kiG2K+YFS3/G&#10;9QQwRRJ8IoLrChb+iL8V4P1YAFhsj/EFty1tg9Mv6Vu+/h1ZlrHv9Y8I4g84fVfaty+ZNGLdg+9+&#10;BD8a87hD55B3IQbKqCxUxeahNi4fOz79t98g5MuvYM9JwVJ9ORYpG2YI2pEyOYZLZdJoin2lBbCm&#10;50Ibk4PG+Hw00hnWhmRC6ZcI+ZlQZFGgx58NRtD5EJw664sTp30QGZ0IWYka6qZ21BO4De0WAtmE&#10;mrYOqNo7UNPRAZ2uDU5tNcaayfQtKixSgy90ObBEBlxZuE6deAfLy9cwSoayub1oNhGsBHE9gVtr&#10;NqHeTgCTTRs7yaoOO5rdNilauh1S6Hq6GC4C14U2MnALwdvCZKglc89eWpHuskn9a8ms4nGfKwSK&#10;uNN1kaCbF3cGPb0ES5/0kOWNyzdxkzr0+vIKgUXwTRE8k9ME4AQN3wTmv425sXF+HqdGpU4dHsUc&#10;Y2ZohNMRLAxy2jfM4HRgDEvjM5gZGJEkwezQGP+Tvx/ldrjtiwL8TIhl6vElgniFyTXs7UdteTlc&#10;RgOmpct8gq2ZSAsLkqS5xuS6Iq5lMxkFgK+s3sDi/AqigiMQSC8Qds4HYed9EerDoD8IowYOPnoG&#10;AUcYh08j8NApBPCz/5FTuLD/GM7vOYxzew7BZ98hnPs2zu4+gFNf7cVJxokvd+PIFzTawmxTqhx4&#10;62PsoqH++g3KAKG9KRO+IIg/JYg/YXxOUH8hgss+l9ieoP8tk+W1P2Dvax9i32sfMJne51RUB8HA&#10;Qrq8jUNv/4EY3Yvkg2ch84+l38pDY2oxtKkKMvCvXpeyMP3IYXQXZmCqthAT1YUYKBPveshAT0Eq&#10;ujNT4YzLgCO+CKZ0Yd6K0UQRXRmUgozD5xH4+T6c33scfmeDcJrG7UJgiDSwibjlrG42MIyobiXo&#10;2ixkXz0q9XrUGAk8hs7Uij5jPeY6GnCptwdXFlepSe/h7toGHt4Trl/0g32ESyu3yMYT0JitqCeI&#10;62wmMq+FDPwCwCK0XQLAVmhcFilauu1kZMHKAsBufu9Ak53fk7Fv372PrQcb0qUu8aiPpE0lAF8k&#10;EKclQI2S8XrtXVJHmmviCeF5Gi0y3tLMDBYJ1iUBtiGCb3BAipkBMR3idBjTnL6IQQK0H9N9/Zjt&#10;5To9fZju6cVMPz8PDWHc24OJHn7fP/jityNjlDBTBDD/Q7A62X75IiUFJYJ4n4eM2l2rbcZU/7D0&#10;Ol5RLcT3Lw3c6vIVCcBXuc8irrN66K12yMsrUF5dhQr6kYq6eiiraqBSVaO0TAlFaQWKFGVQcL5M&#10;VYUSZSXkxaUoyJejoKAAipIilFWUobSiBMWcl8tlyM/PlSJXlo+sgjxkpKcjwi8QRwnmg9Ssh2gY&#10;D7z5EeXAB/iSbCoky5cE7m6J4VkJBHAFI/+W84KBCeD9v/vwWwC/g68J4C9/TaD/6i2coAGN2X0Y&#10;OUf9UB6SiuaMUhhyKGHzqrDj81+/ht0EcSBpui0iBEPFaeiTJcGWEg5TYihMCWEwhYfAExCLych8&#10;DKWXwZNbiU5qX12CAnnUJRe+2I9Te4/C56w/zvsFIT4lDcVsnEqtASpGpbYDlS0GVBPAVToDqtrI&#10;yh1m1JvEkxBmWMwdmPX2kuGu4fbth1gXz6M92maJf46tjSec38Tje1s0WvfgpnmpEwDuNEoArhdy&#10;glFHadHkNBO4Vk7t0HwbrdS9rW43WlwuaKiV60wmGLo92OT2N9fEUw53cP3Ki95nq98ysADwzLcA&#10;9lqdEquJp4avSuM4kBUJYMGu82TB2ZeA5HSG2nSujyDufwHk2RGCe1jMczkBe5EAnhPrE7RTPT0S&#10;iMe9XkoVLyaFruXvprndWQnAlByUEIsE8BIBukS97KGpLK5pgEqjxQDlzdyQWI+SZW5e0teCha+I&#10;SkIJ8RLAtygjRnlM9Qb6DqsV2k7KMbaDxkYvQTJoMFKKGQyoIamIeY2d7caoJcur23So1rWSaOg/&#10;vvUcTRYDNJRzjcZ2ho7nUM9qyN+361BUWs4q7Idjn+7EiQ+/wKF3PsY+svFOgvUzSggB2j1kWQHc&#10;XQLEnH79Kj+TgXcTwAcI4EME/AHqdCFfdtI0Cqlx/MPPEcVqkHnUFyX+iWhKLII+vRwGmrkd8fyT&#10;ss8PofHrYzD5BWCoMJUAjYEu6gIB7YfmUB+0njoJx76zmDgZjamgdEzGyjCSVIJuMnL1+RiE0SEe&#10;33MQp8/4ITQiHtlFJVCK8Rm0Ziia9CjT6qHUGlGjNaG6hWzcZqAGNqLBROARUNbuHhqVa1i/8+Ih&#10;xq3NbTzdeoYnG08JtCd4TEA/frBFw7WJJZotU083mfcFgBssTATGC0khQEz2pVHT0NRpXU4pNA4y&#10;byeThSdNre9AD9nzyZOnWF97iNs37uDqFepGnvxLNE0XqV3nqENnhl9ICLvRgvGxKcoIrkcGXpoR&#10;pZ0MTQ065yWIBGgJvPmBQSyQjRdHhykNRrFMEC4LcFFmLE5OYmmSGndsEguUJhcpKS4SqAuj4xLz&#10;ThH0YjpPYzbP/xKgFBp4mQZP3GlbpkRYplRwd3ZDXqdBUYNWejHj7BClhjCABLfUxZIs/JKBBYjF&#10;zZDbN9awwjZrtrA6sQ0EeBspt+qsFqnNatn+NUYSAqeNlhd+ool+oo5tVc1lakOHJNmavpVp0rST&#10;JCGqHqtZk0gEkRAEfTX3KykyBifFC33+8DkOs/QfIIC/JnC/oEb+muy7h2ZtF4G6SwCZoJV0OFl3&#10;P1n44Gsf4bAE4vewjwAXAP6MAN791kc4+/FuhO86hswTgSimjCgPSkZ1eBZ2DJwLw2JAAoZOBsAs&#10;AEwG7i9OgCk5GPrYQGj9T6Nl7wE4vjqBwf1BmDwahrmz0bjon4L5oAyMBqaj41wEMo5RT/kGIzWv&#10;EMWNDVC36KDWmDivh7xBh7JGAreRjdVME9diQmUzZQS1cF2HAW6e0Bs37uLxfTLvurhF+4zxFI8J&#10;XnGj4f7aI8qIh3jAqegnMExQtIiGdFIOdFooCygjJECTQSgdhJTQuL49WWSceptVOmHVPGGV7XrM&#10;rVzC5vYWt0cAX78jPeYu3YEjCOZpoGYmJgngCUyytLfRbFrc3awM93GDGniZDLw4S+1JgC7S6C0S&#10;hMvcn0vichaBtDI/i0sLF3FFMOIcSzpZe1VcLhM3G+b/f4T95XNr25bli64/4cW98SJv5auszDx5&#10;YJ+zeTEzMzMzM3mZmVmWZFkyybJlW7Zsi2yZmZmWvZg3Hky4VXFftNf60PLeO6sq4n0YMcUw5m+0&#10;3vqgSS/LxG+kl4kck70xNgaxDDITr5/+V+AVS6CsA9VXehZkIGV0mLaFAFeWuygIFiTnFyGHEa2r&#10;SZK/fp8K8z3y+nF+7wQhnhnJe/X0tVqKb6/2IrucDZ7AZbHB68tsCk4dcxEd1TeTRyNBNhFiqa8s&#10;Hg1UaJ2os4AuIqESZwpGpVg31imPJtZrtkDPos8x49HNezhGgA+tWIdDBHjfAlHXFdhMULdKvz4V&#10;dgchlbJr/mrCvIRQS5K5CgfmrsNBdVyOPaLQTOKkt2Ml1XsjrcbJVdvxaO8JhJPV2DO3kX4tGLNe&#10;XX2EV9cC0XX6Bupu30O/Lgo9+hDUxz6A8+ENFB0/hvIdB9G4+xw69t9A+4Gr6Dx0DT0Hb2Ho8D1M&#10;nA3AxLUQNN8MQk5YFNINeujKitiyqbgWG9JpHxJNRUjMovfNJrxUYR/ANuj5fJa1FF4mMs+fvMb7&#10;F9/gW/re72kbvvuGivv+e7whuM+mX9GHvsCLp7L0/D0Tu2k46xthpkUoqKlgclYOs1tKBcyEVwAW&#10;GyHQGsql4svVScgsp+rzpLx8+57f8R3evXiHl9MvqVhTKgSPS5cWE6g+JmK9VMOO+mYmnoSFkeLZ&#10;87d4KarGRElePyU771CtZQso2VXnyeg0nk/4hoenqOjP6Jlfjj1Xw9MvZXsovufpqHS90abQFshw&#10;tfQe9HX2+HoeZAKR2AYFL1WXZVIGNmS4eJSvYwMptFUgzWKFhg1fm2dBraeBdocJJ5POme43+ezJ&#10;icd4Kl1+jBqyVP/Du+9RzwaSyfcJmL56YX0IxCXFCuIZFVaqzPryvcb3ul+WmecEWilZvG0kzDmE&#10;PpOiFRYUirN7DjDsr8eRJauwf+FK7CS026iqorQ7lcddil2isiw7CPCuecuxn+AemrcWh9VxOfaJ&#10;V6ZySzfewk/nYumn83F8zQ7CewkpVOCMG8HICUjErLc3gvCEctxw9DK6HvhjUq6uY0nCsC4aTQ/v&#10;o+rwKdTSPrTvvcxyDc0HLqP50CU0772Apu3n0Lj9PLqP3sDYRT/0hifCkZOD/PJi/kkCzErRsMJT&#10;cwqRZLIinSqsyWXlm0uQwSJH6Rvu7BnGyydv8fbpB3xg0vYtLcPMph4vqbiPx59iQvWFvsCb5+8I&#10;+xt09Y2ijF7S7CHAhNhMxS10e3ikh6MK5zh9SiMnSYpUvpaKU0q78uMf/4LvPnzD73uDpwRtYoxg&#10;0f+O9w2rrqyh9g4qcJu6GqjOXIi07AKM8vtlqNi3084zHn3zhp/SH7+cfoHXAgsVT1ZMyGCHzON9&#10;wdeovSFkBI5hXIqMtI3yt0/QjkwOTfL7qMRMHOW7J6RIvy8fl+cnBgVgHicm0EKl18uleIvZ8Pl/&#10;tEWyVtFB5Rb4B1QZ7KK9GeRnEfgRUf1Jfj/r6h29ft/wBLQ8F5misoRN4FNRSeqHdSNKKuprEEvB&#10;Rq+eI8CiwFpCrpf98Wwl6ij1OgOwqHDWRyU2ldiQlK7B3avXcXLTdpxYtgZHFq2i0opdoNLOJ5gL&#10;WAjtTNlNiPfSZhykGh+Zz9fz9mG+br/YDeWdFxPgeVj6xUKc27gPCWduIetWCHIexsISSg88fuEB&#10;mg5dRN6KbfAcu4jxtCQ8sxownpGA+rOXUb5+H2o2HUPd5tOE9SKV+AK8BNq75Qi86w6hasVeVK7c&#10;g7qNR9B15i46olPgzs9DcSkTNVZWBkNwWkEh0vOKoDezAgtLmBiwMiw+gEtddZhgRb+j/33/6lt8&#10;ePszwLKw8c3L9wrgURlu5VHU+OWzt3g89QJtVB4ZwMhV0DphdtLzykAFfbCJ/lhOjr6M38UkQ8/k&#10;I5MnoGdsXAGsVvMSNBnSlcEIUd+xHtoD6Yttb0cvIXa4qqGh0sVrTWhlxv9e9msgxC8I7Fs2rDdP&#10;XvL4ikr+Gm/4eS+nCTYV9wUhF2gV7JIgElz5HjXMK70d0mc7wQbJRvGTVWAEELswJapLqyK7VUqZ&#10;5m1ZPt/Q3MbkjXXIiJXJhqhnMZeWo6uli42gj1akm5ZkmK99wijwBG/4m94+Z8Ti7/yGUW2ajTW7&#10;qAx65gAm8a4z9qqCENIfG8srCTCjFqEVq2BgtDIwqRN11hbTDqoj65GWz0jAxSuLlZDXSh0bWCTx&#10;0+Tkqv1+5RoXJ5euwdHFTM4WMGmbtxi7FqwgrMuwb/5SWgbahvmEmI8dWLgahxesxPH5a3F0/ipC&#10;vEIBvFO885dLsJjqu4wgX9h8CMnn78F0NwLZAnBwKmb1nbgOz87jsK/ZQzBPYdA/BGNpiWi+/wDW&#10;1btgX7YbtRtPoG7TaTRsOQfvtrNwbT0G9/oDcC7fg7KFW1E6fyNsi7ahYs0BNB66gi7/KHRosuBg&#10;heey9WaUs8JZAbmskGxCJVlvFpVEJxuoNLTh6bN3qstMlpLLZiJiH2aKAP106qUCWOYDiKo8o914&#10;SsWboJWoozKp7jEmGHnSF0yYc6nApkpfYpdJz2ZgRWfyfqHbjQ/f/kBf/a0CcZph/bGEdSZvI+Ij&#10;JSGSkN7Wjm760uIKJ7RscDEZWXDVNOM7hmIBQ+D/8OodvmGGLwD/p8k5hFXNi/h4fMIyRQshaj0t&#10;m/tRGceHhgn0BGGepJ8eUpOHFNRU56f8T0/ZUH9ZXvK/trb3QsNcQmuhXxUVlNBdaoOHEUWGvuX7&#10;fmT9/fDhe7VXsaxSfi0+WCYL0RPLJoHF5fJ/rD9ZAJUbiMUS6/CxiAKL/ZPGriew2mIrPbIUsRm+&#10;xC+bdSkJnLw3k6orn6mnPVG388wICo9Ql/g6s2wdji1ZSRtB+0BgJaE7QEuxf5Eo8TIc4PHA4hU4&#10;uGiFAvjEgvU4vmANjtE3HxSPPHuFGsxY/OkCArwEFzcfRgrztZz7Ucj1i4MliABPX3mI/tM30UPw&#10;Og5dR/vVe2i8cgMlm/ajcvlBtOy5qh5v23cFbUzi6nacRc22E/BsOIiqpbtQvmg7KpfugIOgO1fs&#10;QzVVuXH3GfRe8MNAeDpqc/JRWGFFXqUNefYKmFhBJsKcWUQ1LipBQ0cfk4xv8J7WQSzDt4REkjdJ&#10;4qRIr8Qr2oYxqtGI9MNKdxYVcJzqNTX2FGNUNjezfzMVuMAjgxUyoFGlLIQ6SRLqmH1LVl3PJEl2&#10;sZFdd/76/Z/w7z/8BX9mI/n27TcKNkmgJKEalHkQTCzNZRUwlNoRrTGg1O7B90woZScd2W1HejDe&#10;yMyzX4ArRWCeUV9lHXhUE3ekj1Z6CaRnoXdQ+eEphvVhNppRsRAyxCwKPCIQ+zz0TJFErJuv0eVR&#10;Ba1s+BJVqMD5/H0tbHBv+H+kt+aP/H0/fGD04n1R3yf8znHxxDJXgtGmnBElrcCsIpNALFZAPLDY&#10;EYFUL8kcxSWTKqsjkDoBmBFUz9cI3CYqtQwcZTvFhtBm2AhwkQiRdKOxIcjaSUas4IgoXNxzGOeW&#10;rceJxatxcCGTMirvAUJ6UBSXNuLgwhU4tIj3F/M2j8cWr8XJhRtwaqEcV9MHr8TujwAv+WwBVny5&#10;FFe2HkUarWrug2iYZVRYFPj99SBMXPJD9+l76LgZhvqQGFSdu4HKdYfRffwenpDyiYdxaDtxi773&#10;Eup2nlMAu9fth4MAVy7dCcfK3XDRSlSvOgTPKirz2r3wrj+EjoM30B+UgJbcHJTZrMiWiimUgQ2q&#10;cj59VaEdHX3jCl7ZcVEp8E8Az/RE/En1QogHVgBTkWSu60DvCAbonad5v5NAFNfW0A+7YKlxwOJ1&#10;/tQLkUuQ8z3S91nB1/XRqrzFX/7iW9P2b3/8K8vf8Dce/yI7T775QCUcRw/tQ2NjM3KKGUKtZQhP&#10;0cFW4cGf+HtkRpps7/Se6vtK+lklSSMcMo1SivhfuT8DskCtJth8BHhigEBRdZ+LItPfyrTIsZ5B&#10;Pk6AVW+F+GoquMA7TmVnI33BRLOToBuY/EoSl0oIbe4avGTDlq7Gmf3T3r6S+cjvfCs7GGGeUXkH&#10;u/tUkveUClxRW8/3F6h8QACWo44NQvroJSfR02IYGBnF4mmZYGsL2GBEaKj0yjZUViHbRXCd4oNp&#10;MQR2RoSsQgJNeHNKKmgTCxEcGYPLe47i/PINOLOUtoCwHmA5TGU9SgU+QmCP8L4cD9NiHF68BicW&#10;rcfphSyLVuPUIloP+uG9c1ZiE23EYgK88stluL7tODKYr5kfxaIwMAkl4oFfXg7AyNm76L4WgsZo&#10;Lao1mbDfD4Bz50n0n/fDdKQGEwEJaGaiVrvtNKrph6vW7EPZ4h0oX7gTZYtoMxbvROWiHahcslup&#10;smPZDgK9B671R9F85CqG4pPRXFyIYrZSTQ49cR4BppoYCx3o6Z/EeyYZsoT8G0Is24Z+xzAvAxh/&#10;lN4IqoqcmCme1JGhadqG58pG9HaPoKOR/q+9C63NjWq+RIGazOOiAhNgl8D7sd+SEOcx5NUwKZOd&#10;dn788U/4449/xl8EXJa/yvFHqrH0Pf/4Ay3KE7jcXjY0ZvyMElGpGaitb8Wfv/+rmgD05tUb3x5o&#10;tA+StAksqvC2wDsD8HMC/uwxva7M9yW80+J1B6R3YZRg075It1ffgFp/94QAT1ORZdBEfPQzRhrZ&#10;bvUJIZSpnu6aBmiMFoJbi4Fx1hnr6i/fspG/l6VLPrslG5/IrpdiW2SFtcwrFlUfoH+fpP2q4X/Q&#10;8/8YqLyqt4FQ6tlItVTRDFolOerosUV9BVxJwHXyeuYy8vocRrFs5XvFH4sfLlavNfB9BtpBAz8r&#10;gwCHRMfi6r7juLxsE84vXaegPUBfe5jKekwVgkyY5fYRKvTRJetwevEGXGA5z9tnWU4sXIf981Zj&#10;49eLseiz+VhFgG9vPw79lQBYHiXASvUtC9dh1sT5B+g/cQMd14LRmpGLxuxc2B48gn3bYdqGy+g4&#10;dx/NxwnvzrPwrD2Kcipu3py10H++Crqv1sMwZxNy52+BdcEWlM/bSpgF5J20E3vhZKJXe/Yq+uKi&#10;0FeYg+oStvyCYmgKWDH5Jci2VqGXCixdPbKl6DvxcN/9QHB/wJ9kE2cqy3fvf6TFoDIyrI4OPVFD&#10;yrLxc3/nMJorPWi1FcFjL0Ihk7QChwt5tAvSUa/gZZFKlww5h6Xc4VGT0X/87ke1uuJPVGEB+Y8C&#10;9MclQj/88D1v/6A8Y6HdhWRzAaIyMlBX34y/EhixDm/f0LO/l30bZP3aa8jGI5LYiaV4zePPANPD&#10;ylaq4ndlwg0TNinSJ/x0apoA0xPTUsjiTEnippjwTfJ9vqmd8j6qMf3zM/6WMSrzBBX5PXOFP9P6&#10;/FEiFKOTTPWU5UszmwLK75nge0eZmE6PP6GCs6Hw82VGW119OzIlCSSMYhUMpdIvTvWl4mYQVI2a&#10;p2KFtsQCXalF9Znr+JzAKkmdUQaeaBsknxFPnFHEc8n3pUtDZ76jYXRNN1sQHp+IG3L53uWbcWn5&#10;RtqItTgk6svjsYVrcJzlxKK1qhyTo4J2Ay4v5euXbST0GxTAB+atwabZi7H48/lY8/UK3CPAWdeC&#10;YAlIRmloBiqiDJjVc5z+9tAFNJ65i/Z0I9oZnhyhYSjbcghNm0/Au/0karYcpy04TNXdg9x5G6D5&#10;eiWiP12KgN8tRsCnyxCzbAv0Ww4iZ9Vu5H69ESVzt6Jk2XbYDhyH69EdNCeFoM2QAhc/O58VlsVW&#10;q8krRG6pE8OjU/S4byB75YoHlnD4w3cEirD88cNfCPAfCcq39L4vMDosk1SoShPPMdQxhBpWljsr&#10;HfZCE/LLS5Fb5aRCENqPw6U5UqgYRsmoWfKoOJPM0L9979sqambR5cxRIP6B8P7w/fdU5b/hG6pa&#10;fV8/0vPz4a1rwZ+//atK5GQJkbxelhCpXSepxK+evlLwvmERa6EKFfAplXZqzAfwNJO1qQGq7di4&#10;shrT0n/MInBN0QY9qW/BO95+QYvyQrq/nr7FD6Kw737Av37/N/zHj/+GH3hbehake/E9E1zfnmlv&#10;GDWYlPI7Bd5xQjs6MIbRHtoS6R6kCo/SwlTW1DPZYvQrYTJoFeCKkU6bkF5gYylFmpkAWixIL8oj&#10;mAWEmTaP50u8sepCI7RSFOQfgRd4U2VwJbeA9USQ8y2ITEzGrSNncG3FFlxZsRmnlqyn4q4myOtx&#10;UpW16jEpAu8pAnuBan1l2WZcWb4JFwnxKVqKg7QRW2YvxbLPF2D93FV4sPsUjLS5VtpaW5hcPCcL&#10;s6p3naC6HkfNsVuool9t5Q9v0WvgOEC7sHIvXKv3omL5ThQt3Iqc2Ruhmb0G0ZTzgD8swr3fLcDt&#10;L5cjcN8xJD3wg+6+H5J2HULi0o3IWLMFBRfPwxn1CHWJgXBlxMKam4ccCTfS6vlnyz3NePLkNRXk&#10;vVLgN0zmZCWB3H7FE/KSGfnLCUlonqvZaePDPNJKyPUpBrtG4MovQBkBtsq+siokViCbiaIArLqI&#10;mMDlVjDs8TGD3c7Ex4YeetD3VKy3b97/tCpYgJxZ6/bdd7Lz+Z/xb3/6V/w///7/4N//+q8M6fTe&#10;fN8fGSH+xMb1A5Va1FvmbHzz9i0+vHxBT8z/Qehe06/K/sBSfCswfBZCVg8/H5nEU3rs51RVWWXx&#10;hP9P/LH44Qlm8H1X7mIkMAZ/mn6Cf//3/64syw/SuPi7ZG3eWzYS1Usjy6CmXqj+Yll2L0uVnlH9&#10;x0cfY7B3mNFpAHL1I7kKkqxm7mGi19LerYaTpYdBbyPERYVINRchhcqZkl+EVJZkikoik+7kvAJ1&#10;P1WUldFSYM8oJvRM9jIshdBQOARWGaSSPn6BNz7HjLT8QqTz/aHxCbh19CxurNqGq4RY1PXYAkJL&#10;i3CGbAi4pwntGZaTS3mbwF6iWl9bvuWjam/CGb728IJ1avLPii8WYuO8VXi09xyy70SimN7XFqlH&#10;RawRszy7jqOOZLv2X0bm0SuoSExEY3IS7FuOwj53C0rnb4Z5zgbovlyDlC/WIOrT5Qj6ZBH8f7uQ&#10;6rsUfos3IuTMZaRqUpFdYEJmahxSbl6G8dJZOIIIb0wQnIkhKNanIZctVTYp0bG16/JtaGgdwBsm&#10;aGIdXjyjp2RS8pgnZKi1AUMuG7qteWgvKVSztQZ7R6kkz+mBnymAh+iB7azM/Gy9mlgyM5KUXVGh&#10;xuZlfrB0q8nQqfR1CszSQe9saqZqvuZ3ETh62VcvXimIZa2bHP/8Z3riv/wr/uMvVLsXBHOgHR96&#10;mvGhrxUfhnrwzdQUvnn1Ej++eo33T6bweqQHr7pb8HagHx/EQnzse30z/VYNUz97SisxzUSMEL+k&#10;x31O+/CGUL8huC8GBvCurxuvu1rwTXst/lzvQP+NG+h6+AjfvnzKZPPfCCsbyTdsYGxY0hsxIh56&#10;YorJ6Hv67rdMZofRQTj7ZGolVXe8fwyDPUNob+lEZ00LWqsb0FhfD7vTzXpiI6fV0rG+MgoJGyEV&#10;gJMEXJ6b+Ox8xGVJMSPBVEAwCXEeQbUUIZ2vl/78NIpGCiFN4muTcvianDy+Lo+vz+PjhUgy5KlL&#10;CN85fAq31u4gxFtxjoCeWLSBIG/BearsGdqKM4T0HIvAe5YqfXnFVtxYuR3XV/pU+9ySzTiiAF5J&#10;gBdhy/zVCNx/HjkEuDQsHeVRmQTYRAtx4jq6j1xD48EryN15AsYT52A9dRFWJmX2r7eicO4mmGav&#10;heaL1Uj8ch3ieYz/YiUSPluF5HmbELl6JyLPX0GaPh259KLm4mxYtbFwJgShIT4Unmh/FKZFwmDS&#10;IyPbDC1btQxgGCzl6OwdV9Ml39EivH4hJ+SNmh/QYctBU0Y4XFTvirgwtFRUEdhhhsNnDLcv1JV8&#10;BrsGUcoKNRoykUV1yCqmNaHHNsmMK6cT+Q6n8r8zfZ4zHfc5fL67Z0ApvCihbEItKzJExcQWvCbI&#10;f/0js3qC+ravHd/11eJDdx2+7WEC2NuMt71teE2Yv+/ncz2NeNlox5OqAryrr8Kbzia8GRnE22dP&#10;CfJzvCeo70ZH8Hqwn+/rxvuuLrzubsUrNoi3HQ143+bFh1YP3rW48YblbXs1vqu2oePICUzpMvG9&#10;9De//g6jVOgRKvcbGW5nA5HJO10EVOb6TtOmDNOadDS1o8ldj4bqGjR5Wdw1qK5ww1ZWAQvBNdEG&#10;SAPPpNXSlVJZC32+NYnQJeQIvAWINeYjlgBKEZAF4sRsCxVa4BVFptrytYkK8jzEmwh6Tg4VO5fK&#10;beZ9C+L0BDg4CncOncCd9btxmyp8gcCeIpDnl2zFxeVbcV4AJagC8LkVTPQI+eWVW3Fr1Q7cXLWF&#10;1mMzLizdSr+8AdtpHZZ/vhDbCHDQgfPIuxel1mSWR34EeOr8Q4ycuI2OA5fh2XkGlVTjcqpy9fqj&#10;8K48gvIlu1AwdwOymbDlzN6iErbc+RuRO3czclbsQ/KmQ4i+dA3pmRrklRXCZjWhxpiI5rQw1FN9&#10;K6KDkGtIhNaSTdtgQUYBww/BM1ntGByaxoe3P6j5Di8J7zMmaoP1NWgzxavLs1r9LsOeEIGe6lqM&#10;dlF5+mU92guq9DP0dQ7CSuXI0unYGJh00MvpLZKcSHePg8mci9ahCkZaB+n0F4izCbBk3hae1La2&#10;LjxnQ5ArB8mwqyjwOMP8a6ryu8ejeN1Rjx+66vBNpwfvu+sJcjOhbcUb3n7b5cW72gq8rSnFt02V&#10;GLPoMZSdhj81uvDGU46phipM9zbgVb0Hbxpq8KK1jnA24G1rPV43u/G6xYF3zVV4R/hf1ZXhZX0F&#10;XjVU4iU/81WHCwOhj9B76TImHXa1ad8o84TOjl60eWWucQeTMt/AS4u3EXUEta2+Cd3Nbehiotkg&#10;uxy5KuFismWmZZIJO1pJuniUxC2jmJ6V9ZXEsJ8oABLSOB5jCGS0IRcxmbk/wRtv9D0vVkPUN5XW&#10;IYWqnJhlIeRmvq5AKW9Sbi7hzUUsPyMmw4TgwAjcPXwSdwnwnTU7cFH5YELJvOgKVfYC4ZUij5+X&#10;42pajVXbcZPP3VpNJSbQl5ZvZ4I3A/AibFuwhgBfIMBywXkNuTKgMi4bs15fC8TUxQcYOnkbg0du&#10;ov/IdTQfuYyWPRfRsvEc3KuPEuI9sC/eBeeyvXDQF9uXbYNtyXYUbjqBlN2nEXHlFrSGDFitZnjM&#10;mWjVx6CRvrcqMhClCbHIytcjtdSsFnPqLWZWoFnNBx4deYpv3nyvJvJMjz5RcwF6KsvQmBaKiuCr&#10;KHx0nUlaBk9OKwa7aSH6nxDg55icfI4+JijFecXITNcg05yr+iP1ZpvKpuVESb+lZM0GGVVikU57&#10;KVqqkCQnmVSgugYC0d2vFmIO9g9hmCC/oP9sLTbhmSMPL9yF+NDpxnsq7dvOOrymWr7uqMW7dg+m&#10;i42YLMokoHZ8Qxhr4gJRFx2Ax4R5uiyb77XymI9vmz34rqsRb5pceF5PSOsq8MJbipc1xXhZXYIn&#10;rkJMuy146immkhdjvDIPXVH+qNq1G+2pseh0Vqrf104vK562WZSVjbLeVY3m2kY0empQS4tUw//a&#10;xCS2ntapqJT/r8iCTCZcviFgWUgr/e8lBJAqSegE0lgDixxN+QpeKXJfVDcph56YsKbQ60pvgwxo&#10;aArFUhBiqq2AK9DGmbJVic3K5vuzEZluUADfO3IK9zbuxd21O3GJkJ6WHoblOwjqDlwmsBdFdVkE&#10;5Es8XltNePncbT53c812BfBx+uAd89ZgxZdLsHPROgQfuKQUuOwjwFXxuTKZJxAvrwUQYj+Mn76H&#10;/sM30LT3Iuq2nUHT1tOoY6nZchK1W07x9kl41h+Ei0mdY+0BlOy7gJT95xDJ5CNLlwFHvhEtxhS0&#10;EEBHnD8sidEwZeqgsdAfSbcMK1VLX5vCLFeGkkcIsHQLyW40z6ZeMlMfR1cVfWqsH4r9LqAkLBDN&#10;TM76qD799LxD/bLil6o5/pz3R1FAD6ZNTYKpME9Nzcy0SGd8Kb9HMucyGErsPIG+USvxyFJ0ksDw&#10;hKYWFDCEFqC+SRpHD3rpI9+9fIe+WjdK4x6hOy8Zj6ty8a61kvaB8HZ68Zoh/l0bIa634627GCM5&#10;aRgxa/BtG9W4yY4aRpy047vQb4zHe8L/zl2G1+UWPC42YNxuwjStxhNHIZ64izDlNLMUYJoAPyXM&#10;chxnw+kwJaL80mlkLl4B+/0bMAXdp+L2o7OlF43VTVTdWkLrgaeyCm5GkhrC3OCqIsxeVNPnmhjl&#10;UvKYUBE2Lesjg+qZzvCfRrugJlURzjhahTgjIWYR1YylAkdl5iA6i0pqpOLS98rr02UeN/MMXUmR&#10;mgMh3WQpBDg5L4+WIRcJ2T5wYww5iNSZEKEzIiItE8EBAvBZPNh0EPfX7sZVQnpu6TZcWrGT0G7H&#10;ZQJ6mf5YjhdoMS4R3htrdlKtqdh8/PaabVTqHTi5eAt2zluHlV8RYCaCoUeuoOBBLGxhGbDTAzsS&#10;cjDr+UV/TJ/3w+Dx22jbf0UNFddtP4PGnefRvPss6qmwdXLcdR5ewuzecBDOVXvg2nMO9st+SDtx&#10;FbrAKDRXV6PXWY62zCR4EoNRnBoFo1FWZdD0syQr62CBhvAmF+Yij+F9bOIF3r37nkmcXBvigxqB&#10;aisrgS30FiwPL6IqLYWJSC0BG6RlGEJ/7wTDvPSRPkd3xyB0Gi2SoiOQl5+LbCqNiSqURQuhk9Ek&#10;+uEsGQqm//P1W8oyJoGYakRlSueJSVNJZQlGx8fxw4fv8O2TZ7AlhqEk4g6cScFoNSZjpCwLL5rK&#10;qMJUXqrwtNOCMZsR72kdvqFVcMcHoFkbiTeuIrx2WFEWeAOPNixAZ3oEnpaYCbgRdQkhmC4xUXFt&#10;6iIsQ6UmjNnz8MRTROUtxCjhbs9NgZffXex/G5ErljO/WILcW5eYXxxEfZEZb5jk9vA/dzZ30O+2&#10;qdLT2KZ29uzp7EJFlQcaAirJWDKhzZBRNAKYyrpPInAS5n1HSbjEJvhUeMY6+ACmqtI2COhy4ZV0&#10;AbnAzIhVoDxwco6V7zWrngrxvLFZfA/fF6XNRrgmCxG0D5HpBJgKfP/IefhtOQK/dfuYnNH7LtuB&#10;K+TmCi3F1XU7cW39LnW8tIZHQn6LduPuOio2H7tDsK+t2okzi7djFwFe9fVSArwRYcevwuIXh7Iw&#10;LSqjs3wAj56+j/6jt9F5+BYa915Fw55LPF5E/c5zqN12AjXb6Ie3nyS8p1Cz8QSq1x1E5eq9cJ28&#10;CaefjEmHoqW0jBn7S5Ws1GXrYGXoyzYZ2GIt/OPSYpkk0HMl80+nmvOQWmhGsduLx1PSAyADAsza&#10;pROeNqKtqABFAddgDbkPLyu/vbZB7UrT2z7A7HoMEyNTmB57htaWHkSGRiDS7yFy9VrkUVHzmKDJ&#10;SJEsM5K+Xzlm0//KOL5ALGFQW1yoQqqEwwxm4UnZhcivcmDy6TN0MRyn3DiPbL9ryPOnBw8PRFlK&#10;OLrt2XjV6sJ7WoiXDgs6ddHoz9fgfb2DdqAEJQFX4Xh4DW1MVseKM+EOuwP9sV2oiwnFh6Ya9Jm0&#10;GMlMRx+t1HBpNiZs2ZiqYkMoz0O3OQ11+iiYw+4j4cIZnJs9F+d//SnSj5+A5u5VxJw7guhrF9Qk&#10;+tdM6J6yzmQ/tye0UU8YjTo6+pDHfCLZKMorQ802pBfKYBGLdJEJsDkmqqWJ8M4kXB8BNhQQwDwF&#10;r1zWSo5iK8T3yqqPeCq1wJ7IzxC/LOosPRTKerBE6/k+QhtG2yAAR/F+NI+SxPkdv4TA7cfgv+EA&#10;rcE2XGbUvrZqL26s24XrquxU5eq63bhGgO+s34MH6/fjwYY9uLd+J26s3o0ztKm7CfDar5dh15JN&#10;CuDCR/Fqcx0B2JlIC9Fz6gZaD19muYLmg1dRv+cCvNtPo3rjcXjW0i6s2Q/HapZVB+FedQiVK3ah&#10;ZP0+eG74ozlRg3pNOvorbXg7MoyhlhYUGfXQZ2UiTfoRC5gwmJksMKTF0WclZVN9WYFpTCLKaurx&#10;lImbDB+/ee3b1O7pwDiaaEOsQTfhSU9Ch6sWHVSZ9uZOdLf2Y6BrBMP9hHh4Gs0t3QjwC4D/zRvQ&#10;J8QjJzNTJS1m6YFwuSBLiHKqZCROpgj6Ro8yihhWCbDyhQIzf18GfbScUIkSXk8DmumXXTlMENgo&#10;qplhV+WaUFuci6FKhv/KfLxmuP9QX47qmEfoSI/GC/rdAVqG2P0b1RKswawkPCvJhOXGSTxYsQiu&#10;0ADUJoSiMuwePFGP1EYxzyqpzNYstDPxa9IloIieN/rGJWiCQ6B9GATtgwCkx0bBEB2F4oxUFGlS&#10;4CkuVdumTjKBnZp6jq7uAdgqnUghaLH0o9JnK3MXMmgb0pgPpEvilUMvm02/ynoXvyqqmZTLonoM&#10;RIF9yvvLEkOgpRciOpNqSqgF0hg+LsdoPZM0Pi+JXrRc7VRrQigtgwAckWH8CLABYYGRCDh5GcE7&#10;TiJo4yHcIcBXlu0ilPuU0t78WARmgffm+r24v3Ef/DYexKNN+wgxH1uzRwG8d/56rP9qGfbQQ0ec&#10;vP4zwDFGH8BdJ2+gkdld9dbjtAeHCewBJm4Ed+V+VCzdCduiHShdtBMlC7ejRG5vIsTnr6M+Ihpd&#10;9L1dpnSeiHQ05RE8gwF6kxGpbOkSZqS/MCWP4LIkEJJkhrFEKnAKlbm8th7Pnr7G99LP+YE++Pkr&#10;jLa2oFqXhLLIh6jL0qGHQPW19NED00K0D6KbqttNcEf6xtHc2I6Hd+7i9qVzSI8KgyElGTmE0Df3&#10;QRYtyoLRCjXAIXNVM6yFtC/04ARYJnVLoicrpNMJcVqRFSk84dlFFfDQsjQ31qPVU80EqhrdtbVw&#10;l1hg06einV57qMKMt430tvSwtsDbsAfdQWM8E7hENqb1S1B65xJ6M2PRTGgzjx+B7c5VmG+fhfnO&#10;GQxn0ZLkpGKQqtukj4crLQr5YQ8Qd/sKDPGxsDPLL2W0KqSvLGAx67Ng0uhYMtDmdquJ7329w7BX&#10;uaCjVUiiQoplSGS4T5SRMP4HGZRIzKXXleezqaSimlRLAU8UNMHEaMijSt6owjGEOJoeVo6xyhPz&#10;tQKwgYpsECiZnOnocWkTongUSGNoHWKNcpu+V0vr8LFEEerotCyE0AMHnryEsN0nEbL5IO7RNtyg&#10;p721Zi9uE9ZbVNmZcoPKe2vDPgJ8AP4E2F924NnE16zdi3PLtmP//HVYTwU+sGwLYk7cQJF/gtoJ&#10;qirWBFdSPma17r0C7+ZTKFu6B0Vzpd9X5vZuUcU8Zy2MczfANG8TDHPWIHvtLriu84TFRKM5PRFd&#10;mcnoMcnesYmo0hAguZSoqKxs48QEKS1PRmkIMMEV459mpoUgSOk2K8rr6jE99QLfvv+BPvg7PKMP&#10;7awqgysjDg56QXs8T258AqysUFepExUF5VT3fNgZIpvrWlBYUIhzJ47h+rkTSGao1xIAvS4TRmbg&#10;RgJrLCGkalIKM2gJqbIUhz4uo9A3t1WKRjrzpWeEQMs0TyP9spbRwVhsRWmZHW21zehqaUZxsQUO&#10;NoYu+s/uJi+66GG7tbH0tzoUhz5AaeAdtGljYL13FbdXzEPBvfO0E/H0wSnIu3WR8J7H40Idxi1a&#10;NKSGoyI2ENakSOiYpEbfY6KWFA93qR11DjYWWxUqrTY4isvhslUgj+q3dNEylFktaGCjNxLWZGb9&#10;SazfxFx6UuV7pS+XhUfpEpP+3CjpUeBRgBTwRDFn+nXjpeuMXleKSuKM8lrpUSDkVGwpCRSfBJ63&#10;WCOTNKXABJnwKqAJd3QWFTpTACfoPO/RcpvfE5FsQIh/OIJPX0b03lMI33IID2gVblKFb6/dQ6tA&#10;iDfyuFGOe3FzA2HdSOtAYQzafBiBW/bj0eb9fO0+nF++HQcWrsfGOStwZOV2xJ+4DWtAIhM4HRxx&#10;AnABZrkPXUTpjuOwMGPMponWLd0C7aKNSJ2zGqkL1iGZLSD16zVI+nIldFv3wRkcDE9cBGqTohhC&#10;E9CWkUAliYc5XQMNKyM1l2FaQhlLmrmY4ErY8gEs4+wZJYSJkJkdTvT0DWNy/AmGuvvQ6ahAY44e&#10;jlT66tBHiDh7GgfXrMGutetxZMcB7N+0G4e37sX5Y6dx6+pNnKJHPLhzKy6fPIa4oEdU4UikxyXA&#10;YDLBIFAWUWEtLAWlTEaKmbBJx70obrFSW1HedJ7wdP6+TALrU2pZQVIEjbWYJzkHlS4vhgcG0NpA&#10;H97ehYGeQQwNDqG1zgMHI0WHNh7dhmRURQfQ9txBTWQANKcOMvwtQFV4ADr1GljuXcdwbgZ6jEmo&#10;SYlATqQ/UkP9UaDTIys2FdqYeFQw6WzytqLZ24l6dwO8zhrUOr1orG6AmTbgk999Br/791HIBilW&#10;IIYCEUvIYgmiJGEyEJFEvytHgfanpEy6xjKpnIRMVjMn8XnJR8RGKI8rNkKKjMDxmEBrIX43hUIj&#10;0y5TC0R8cvg66W0wEeRsZSsiCXGkgMv7AnNMZpYPYDaS8CQ9gv1CEXrmCuL2n0PUtqNM5Hbh5urt&#10;uEvreZdqe4fQ3qVlkKOo712y58+EL0TK1oMIIMR31+3HxRU7cHDhBmycTYBXEeBTd5kfEeBoPZzx&#10;2XAnE+Ac+q2MK7eQe9cf5vuBSDt1BWHbD+H+qq2I3HccITsO4vyXS3Hy9/NxY9UmRJ86A8O9OzTR&#10;4WhJTkBVZCiMIcFIS0yjbaA6MITJ2qsMhmUBNo3JVaooL4sonnSky9o0HT1oQUk5ClmZZiqQJy0O&#10;LZp4Zpm3cWP3Diz7ai5m//ZLzP90LuZ9Ng8LvliApXMXY8WCpVgweyGWL16KvZs34sKhgwi/excp&#10;YaFICA2FPj0dJmbOSnlV37D4XAszdH4/w6xv6NSKZCZv6cyqfV1F/D0ylbDQpiJHEhPPWP6u5vZe&#10;yGR02R1nfECGsifUqt/G5mbUOCtRy+Sogv+/SZeGak0SLA9uoSr4EfQXTyDlxAHYHjC/SA6HO9oP&#10;uf43UJaaTKuQoK62bmUjsjAsi12oq6bXb+2l3+9FS10Hmurb0VTXjk4+lkF/+d/+/ldsrPtg4X+J&#10;l+RJRsroRxMyfQMNcbQKorwzAxIzflYAlq4y8cAycCHwileWOkgkzIl8nxo+/giy2JDkfAoNrZKm&#10;yIyUglxCb2ICl0UbYkSs3kiAjYggwFH0wZHieQmwwC1F1Dk8UYfgh6EIO3sV8QfOIZqJnAB8e/UO&#10;3CfA96i2d+lz723arwC+zfv3Nx9CwNajCJWy7SBV+ABhP4DLK3fi0AIq8NeiwDsQf/ojwFRgZ1w2&#10;XAJweFAIbl+5iuC7dxB25w5unjyFE7t2Y/+GzXhw8RrunL+INUuWYc5nX2Pu77/E/nWbkHz/Abw6&#10;HbyENvf2QyTceoCEJK3yVykEQEOAVAu2SH8k78uMf1laRHjTigiOmkjC1q41IPThA2Tcv4WGZIbR&#10;iGDc3b0Ncz/5BL/+5z/gSzaarz6dh9lfzMfcrxZiIQFevnQ1Vi5fgw0r12L3+vU4uXsXgm5cR1pY&#10;GBKDgqBh8pOdm4VMNhYBWGuhojKR9E1AMdPSSG9IIRMcemJCLDOpknhiZYg0JUeGVgsQRZXT8ETL&#10;BnnTj59gTFY2jMp0RsI8Mo6WhmY0umvRXteEpsoKePlf6phAug1ZqIgKRHnQDdQE30F9TABsEQ+R&#10;fvcykvgf3fwteRlZKGWDqSythC3fqjau7mjpRG/nABNVQtzcg3Z6/damLvR0DiI9RYd//Lt/wppF&#10;q2DQGpEgyRNDdRw9bVIW61CBK91horoClqhjtupVUAMTVGTxw6mENo3fJyDH8/UyDByv7IQALior&#10;eQvVlwCnyk6fzFWSc7MRz4Q8ISsL8bQJ8fS50aq/l6AygYtkI4lhA4wzGlmoxrwfmaJH2KNwRJy5&#10;gfiD5xG94ygeMWETgO9tIKybDvgK/a5PkffjIa1D0NZjCN3Cso23CfHdDQLwLhxcsBGbZq/EMQKc&#10;eOY+rIEpBFiPKiqwK9mMWbbSchgz9TTeD3DhxBEc2rUT+3fsxtH9h3H/OpOkq9exbesOzJ23BJvX&#10;bUXAHT8UM1lrJSCuRC0yzt1E4i0/JCRr6c2ouAQ4XbZApfKKv9QwJMswpsz+lxWtssYqnc+l5LNi&#10;2XpDAwOhe3QPNTHh0F+9hDVffoF/+udf4dNPvsbsz+bjy8/n4usv5mHOVwswb/YiLFywHKtWrsfW&#10;tRuwffVaHNi6GQ/5vlQCnBIYhKQQf2RqU5jk5Co41awqNY7vG1VKFg/JkygZuladVJ/FkdAsJzWO&#10;ihZKCKwVbrx5+Q5Ppp+qZfSPZVrk5LRS4Nb6ZrTUNhK2DqpxKxprG1DrbUQjw74tIRru2BDURIeg&#10;MITenP486tFd5Gu1qK10w0rbUlNZDY/dg6oSueJkI/q7hzDYM4zejj50tRHi1h60NXehn48lxqXi&#10;7/+Pv8fv/uG3CAuOZEQpUQosgw+J/K3S1SVJVSTVMZyCEMYGIvCGE3Y5CtgCrYzApfI/xxFUlZzx&#10;P8bQH8fxf0sXW2JOjqoHXxG7wYSbdiye5zpOn4k4HQHm50V9/NyfPt9AyOV1/Fzx29FpmYgMjELU&#10;2VtIOHQeMTuP+QBeu1MB/EABLMeDeLCBRXoeaB2Ctx6nAp9g9D+KIDoAsRpXVu7GoYWbFcAnV+1E&#10;0tkHakee8hgDqhJz4ExlEmdhCM1hmAnxD8SZoydwaM8hHN57FKeOnGGSdB6H9x/F+jWbcXDfUZjY&#10;6mqqnGhwO9BWVQEnKyvt3A2k3HmE1AzpOqPqERadKC4thJaeTUZwZABBLdmWkTBah3QqVjIhj9bq&#10;cO3GTYRcOEWveAWxJw9j+Rdf419+83t88elszCG8X34+5yeA5369EAvmLsHq5WuxadUGbKIS7964&#10;EdfPnELUg3uIvX8PYbevIjLoIeJT05D0UWlkwooaFqUHlplXMydU+kllAnZynnTM+/o9RbXCdFlo&#10;letjvPqgtlWVvR5EieU4TgVua2xFO0tPezdaW9tRV1+PekLdWtsEp6UQZTzppVRjC0N3DsXBmJqq&#10;4K6vqIXDWoV6Zx1qHF7akFofqH2j9Ncj6O8aRE/HALra+xTEwwPjCA4Ix9/9v/4v/Le/+0ecOHIa&#10;uUzupLdA7IKvX9aXsAlMAq+AJSUkPROhmiyVnInnTaWwpPJ/J2RTqfnbBHbpUZCGK12bkqOoETbx&#10;vNkyPCxwGmgb9ApgsQ9xorBkQL5Liii9dLfJaJxvVM8HcHRwtAI4/uA5BbD/hj30tLsJ6wH40S48&#10;JMRS/Ji4PdxMz0v1DdnOhE8KFTt4+xFajENq4OPwgs1qn+BTq3ch6YIfisI0KI/LQqVcTDONFuLy&#10;1Xu4cPEGjhw8jn3bD2LHlj3YtH4bNq3djrX0wYsXrcTqleuQEJNE5WlET2sL2prq0F5bAzez2PSL&#10;d5DxMAi6LCMTJ6va90wWbBrUgkAbC30o7YMaSFDqK5XJymKoCklKxuETZ3BgCw3+HoYTWpdN85cy&#10;afkcX33yFeZ/TgtBeL/8bI4qcwjwwnlLsXLJatqaNVi3eA22rVmHk/v3wO/yBUTdvonAy2fx4Mp5&#10;REbHIZG/T2XULOL3BOKZaYPSJ5pCu5BKBZZoICc2RkCgL5UMfGr6Od49l4nissPNCwWylNHhMYZ8&#10;+tPmdvR29aKzvRMNrI/m5hbVZy2XQq2wsXFXOFBhd6CcjbjGXoWBtj7U2mupvrWor25Eg6cJbXWd&#10;6O4cwsDABAZ6xzDYSYg7h2kdhghwH0aHpnHr+n383f/59/jtP/4OG1Zvgl4SMIZ6UeGYTOkOo+Ux&#10;+AYiflJflhCNQXnUeOnKFAtVQOsmo3JU2BiG/HDaAbEASXw+g+dEQ1FJkUhENY6VwtcIwFF6HaIJ&#10;cAwbdSyBlT5gaTAzHjiKyZtALL0calAkVY+IgEhEnr2JhMPnEbvrGALF81KFHxDWR1tYNu8nvAeY&#10;uB2C/9ZDCNx2AqHbzyJix2lE7DqOYEJ8f9MRXFu9H8cI8JavVuAkAU6+5A9rhBZlCcw9UvLg0BRi&#10;1rFDZ3Fo73Hs3rof2/klG1Zvxkr6zCUM1YvmLsfc2Yuxb89BmNlSO+rqmYF7mWBUo83rhSfLAt2l&#10;e9A+DIaBPkrUVifAKgUuYaXJbH8mSYW+2ftp9JUSvpNyfZUakZyOQ0fPYu2KjdjMsnvtVqxdvBqf&#10;/+ErfP67LzGX3nc2lfcrKvEXf/gacwjzIgK8bPEqLFu4HKvnL8P6Zcuowutw7ehhhF67jMBr5/Ho&#10;7g1ExiUhUfo+GUIlTMbyKIolAItnlO4jmROQSIglI5fnJfEJyzDCXOnCu/ffQq578fyJb6qlwCsg&#10;jwyNorOtkypJ5eylb+3sUfB2tnWhq7ULdS6qq70GdVW1aKjyEmgPerp70NPVpy7qWO9tQWNdK+uw&#10;DT1t/T5w+ycwyONAz6ia89HbNczP62djmcbZ05fw//m7/4Yvfv8VFjP6RMYkqGFdmbcQIX6YEClV&#10;5O+W4uslkCMTL2MOhSLfl4sQYBmsUXaJjVUm3kh3msxtUI04Txo5vbX42WwjwfepcFQmQZfPU/CK&#10;YktXG+uLny32QbrXpI84UkuYdfxNKVpE+IcjmgqcfPgi4nadRABhvUe/+2jTUcJ8lPcPI2ALj1Te&#10;R0zcAneconU4S798GlE7CfMOPr75CK6v2Y/ji7Ziy9crcWrtbiRfCUBRpA/gypR8ODUWzNq1bT92&#10;bt2HrRt30Spsxepl67BMwbsEC+fIVv+LcPzoKXq3fLS6q6kcLtR75CLfblSbimC88hDaB4HQy5ad&#10;hb6JzzJgkC63mbQItCrzpRdVM/+lC4sKLctS4jIMOH7qIjay0axbtQnraFVWUF1nfzkfX1BxRX1n&#10;rMNs3v6KtmIBf8/SxSuwatlKbFuxBtvXrsa+LRtw+cghBF2/Rivkh7DYGMTS0sSzUmOYNUfxBEQx&#10;8YjRyyQWX9fTTKIzk7GrrJ2PR+tNaOjuxfsP3+H109dqqdDLF3LVoKcKZFHgLkLbIxug9A8pgNuo&#10;yHIprG5C3FhTzzqqQ0O1zM2tZ7RqU5ca6OBzdTXNqoehtakD7bQIMhl9eGCS5TEG+yYx0DeBvp5x&#10;9HaPoqN9kJ8/iUP7j+Of/9tvVAOWBn3t6h3orWWEi/+DYTtSZoAJuIRY1FG6umKYW8TxfAiw0vOT&#10;VkjLRnuXQPFQjVl6MVikT1hWX4iFkggkPlbsQ7wMPUsCRzsRIwMWUjfyHjZ8sVqS9MUy4sp3yJB0&#10;TCZ9+McRusg0LaICIxF77jZSj1xC/O7TBPYQ7tPvBm4+gRCWoM3Hqb4s9LyPtp9E0K4zCN95BrEE&#10;OXrnSYTt4HNM7G6s2UeAt2EzPbAAnHI1EIU/AZwHlwC8Yd0WbFy/FevXblHJ0XKq2xIq29KPEM9h&#10;9n/o4DEUMmy1emrQVF2NWqcDtQ4H3AzLphv+0BDgDIOelcVQVJRHq2BWM5hkKYpMopEuNYFb5kUI&#10;2FpbsVrZqmGjuHT9DrZs2E7bslVZlzUr1mMpbYskbKK84n/l9jyC/CVP4td8bMWy1Th6+BhuX7qK&#10;e4T2Aa1DsJ8/oiOiEZOiIagS0nhiNUaEpTFBTdOp4U4JczLKFMmTPOMVpQjMMwAnUtlGCKusd3v7&#10;RACWYe7XykrIVqwCsMDb19OP4cERBXCn6iMe8HniBnrhuibaLSnNavK5rDLpaO1Gc0M7PW+3ut3H&#10;xG1kcIKfMYXBAZZ+mdL5WE1Y6u0e4+eO8DsmsJMC85tf/d7339moD+w7AoN09zF3kd4UUUMBT/p7&#10;fZPRfX220qMgSp1GgFMKfF1ksYTXp5oCukQkPi6zyqi28hlxMsJmEoBzkCh+mN44nrBKIiiNXr5L&#10;TQaixYgzZvE9/B4+JhYtgXBLJIvT0m7QA8ee/xngwC2HcX+jDFScQPCWE8oySAnYfgL+Mty8i9Zh&#10;51mqNSGW2zsINqG/SQU+QYC3zFmF0+v2IFUWdEZkwBZv/BngtUvXYjXD9qqFq7BiwQosJbzSXbWQ&#10;8M4WgL5cgGNUYAG4hQrcXM1kxOWBt6oKVWydWdf9oHsUSg+sg744H9qSXGSU5EBXWgC9rUgN4/60&#10;BJseWEqmvRTZTtkIw4o7fgHYsXUPtmzaiS2bd6qEUSzCDMCf88TJUQCWpO7T332B9Zu2wS80Aims&#10;rOQMPRIzdIhPZ7JBGGV0KYbWQKAMTc9CYJIWwSk6FV7VeD5PnPRjCriSsKnZWMrP8fX0kFpzodr8&#10;WvaP+PD0jdogRBRY7IMALBZC4B0gmDMAC9BDfUNqo77Opi50Nnar0ts6gGm1W/oUujr60N7Cx9t6&#10;6XEHMEp4x2WzlmEq8JCvDA2OY6B/nJ8/it6PZdP67fjtv/xBRR+xUNs27kAGbU9GPm0Zk9JU8bYW&#10;C9XWoroxJaESGMUyyLRSDcUj+SeAZehYIhIjD6OPgCwzypT6ss5iqaRqWFmUlRAnSELH4nsfn2cD&#10;kF4MUXgp8ap/WXpxRJl5W5JhA+1HeBziLtxRACfsOYOgLUeYwNHrCsDbThFc2gophNd/5ykEE9zI&#10;Xed8AMv8cgIsNuOWALzwI8Dr91KBg5QC236pwEu+WozFsgMgE6aFny/AfIYpAWXel/OwmonS1vVb&#10;4HfnHirobVuqawiwrzR5quFkC9bTQugehUOXmQlDicwzsBBcUeB86AmxobxE7aEl23JKN5qsbpUt&#10;/rNZjPzMB8Fh2Ln7ALZt3oXNVOBVy9ZiAX2u2AhJ3D6j9xOI5/D+PJZPf/8ldh4+imiNVo2iiQLE&#10;S+VKiFNJm3hcszoRktSEyGQTZuNKcWb6Pxl+pSM/SSV10nUmAJsQmKxFXlmV2pvtw/O3eP/0rW8H&#10;SyqwLDR9SZhHh8epkoMYGhhRRbxtf+8QbYB41z4CSoiZgMkgxBBhlP0ZxkYm0f2xd6G7o59KO4qJ&#10;sSd8fIoAP8bw8BSGhh4TYNoIWoq+vnH0EN4u+uHVtFa//+3nmE8bNZ+NeN3yDUig55SRRdn9XpJj&#10;2QZKkmWxZ8n8P5Ioy74O8pj0xyflizXwdb2J91e9CLQcMnImihxDxRYFj6TNkj5mXxebWAhfl5qo&#10;tOomozqrhI3vj2XjV/3pav5xHksuGxMTdBnmjk5E/OV7SD1+GfH7zxDaI3hIIIO2EtbtpxBIeAPp&#10;d/2lEOCQ3WcQtfsc4nedRxxvR+w8Ro98ELfX7sXxxfTAc1fh3Pr9SLsSiGICXJGUjao0emAtk7i5&#10;X8xhaPqaScIXqnz+h8/ptz7HljUb8IjhPSEsAvmZBtRScZtrmMB5PGgmvC1UYg8rRH/lETIehiGD&#10;SpjBxCyD/jfDKlaCalwsKkyoy6nE5Vboy4p5W/qEi2EsscJYWAz/yBjs3H8YW6m+m+iFly2kfaD3&#10;FoBnIJYuNVGg2Z/NxWyeyONXriOZlZ7Olq9OjPJhoiLS48CkTPV3+iZpS1eRTP2TXogUqqtM7pb5&#10;ELIfgmydpLEWItkiJzcbwck6VHob8YPsyfbsHd4+e4u3L9/h1cd9K6QIjAN9w4R3lCASWtlPbXCM&#10;CirelZB20At39jFx64dsMv2USaBsi9XdMaS6yHp7BjEmG/xNPMXoCOEdmiLAT1meEOJpAvyYANNG&#10;9I6jo2MYa9ZsUQ14LuGVKLRy0RrEMLKk5DGPyPdt+yRRTibtp3+chSYrh2W2ncy+S+V/S8qXSCPw&#10;SaIqAIv/99kmmesQTTsQqZ/pgpO8wDfBRwBOkS44HsU2xFKZpR84itEsnoKRpPr9aQspJNLDoXo6&#10;aDmSYhKRcPUeUk7IcPJp1avwaMsxBG2T2yy0CUG7zhLiswT4NAFmArf3AgFm0rf3LNX4GAK3HsSt&#10;dXtxdMkWbF24DpdoKbTXgmGLlukGeXBmWODUF2HWKWbve3duw47NG7F90wZs27QeB3btQOCdO7Ay&#10;3DjZiqvL7UpxRYHrnS4mcC5130MlM1wPQNr9UCTTeybRUkiXVJrFV9ILZW8Bnxr7fLFsmCGDGxaG&#10;6gLomECEJibh4InTtBA7sJFqs2zhCsxX3puW4WMRH/wlAf6SaryEUeF6QAgVyDc0LF1K0pcpCiwQ&#10;C8wCsBS1UJGPy4wsNd1Q+qVlUKWMUaDc5lOukgKkWXkyzLQeGSa09wzjB9kN6Pk7tZWr7I4pyiv7&#10;LkgZHZ5Q8Aq0ArKor0A9QoD7CKdALEd5jQAvG02PUl2la0wuLD7I903SYwvAslnJCNVXVqbMADxI&#10;TywAS2lq6sUS2qnf/fpTdWXRuWzQK2n1ZERM9e4wMfNNEZU9Huh18wgswZZRRFm0qawF7YNYAbXc&#10;RxRWcgNRUd6Xxi9eN54JmwwJ/ww2ARZrQfVNFi9Na5BMS6HmYRB6NXWSrxNhUBtu81zIzMN0wpxG&#10;BkSBk64/RNqp6wrgEEnKmLAF0T4EE9jgPWcRTMUNpO8NIMihhDdqL+3GvquI23cOkbup0FuPEuD9&#10;OLZ0C7YvWo/LVHD9jdCPAEsPRAGcOitmWTLTkZkYjdSoECSFBiDC7xbiQx+iIFOL6rIy1DucaKLn&#10;VfaB0Mp9gbjR5YaLsCiAH4QhMVlDDyUd2uKp+Cf4p2UusAwZp5h5W8KL3C/IJ+QMPwxJWv7pWFqB&#10;4xcuYdPG7diwcqMP4DmLFbiiwNILIr0QX39OJf7kS2zZsgd+sclIpQ9MJ6CJosL8LBnGlMnVEhql&#10;oz+Bz6u5AQx1sopANvHQywy1Uln4aWNjkq49nvgifg4bVqpk61SUcarm9++/w9sX76m87/GGFuL5&#10;M9+1iwVggVWpLy2DKPDQ4CjGR30AC8wCr4At2/zLHOcpHkcGqapdfA9VdXR8GhNPnmHiJ4CnCfCz&#10;nyCeAbi/fxJebxu+Yh188pvPVPI6lw15NRU4jf9JtnRKpwBIYiyjnuJDJfokZxcRJt/+DjK6lpjH&#10;5CybwAm09LhSN9IPHJfNUJ/P0M/zkmSWCCSqK/3L8hrf8LQAnMjHUz9CLPOIRRCknmUCewwtiPLM&#10;bAyJ/E0ptHJJbFzxEfFIuRmA9NPX1XwImRfsv5XJGu2DAngvH9tDgAViltB9lxC1/wrtxjXE7jtP&#10;gE8jgK+/te4Aji/biq3z1+A8LYTuRogCuDI5Bw76X6euGLMaKstQzWTLYclFqVEHQ2IkjCmxqKR6&#10;NhDW1poatHlr1LHJ7UaD04G6qkoWByr5R3SX/ZH6MAKJaVr+OVaUIYutl3+OlSTT8UQhk1hklEdg&#10;TrOYeVv8U57aRytar8eJS1excd12rF+xUfU/SwInqisALyDMArR0IX3FULrrwBEEJqYigZWVoCyD&#10;qC5DH/1uULIeQSmZDIOiKL6uMrEQkiWnyz5fanDFt5wold5NRqfS2KikZySZ9w2WUnUpAdk/TYaR&#10;ZZOV1wRYLsAtu97Ilv2yfb+or/jYYdn9Rm37+lgp82AfoWYRmEW15fWitGIT+nsmMEp7IJPRH08/&#10;VwDLauMR+uDRMbktED9jg+BrpV+YXtjtbsCXrIcvPv1adSOKAm+kB85i5Emj8kp4T5ZuLVFHhnhR&#10;SOkakwk+0nBliDlOpkrSPshEGzVfl7dloELeo4aNeS6kt8HXDy7vEb8rvtcnDPESVdk41FRY2gTp&#10;/43QZfkGTSgWkl+EZxhoK7IQy/vRTJjjQuOQSmFLPXULMfvPI4hJmd82KrDYB3rcEAIsJZDWIYhq&#10;HL7/ImIOXkEsIY75CeATuLX+oFLgTXNW4tzafdBfDUZZTKZvFC69AC5dCWa1SL+uoxI1DKcVNPtZ&#10;ybHITI6Dw1qEFgLbTnhl1K21xkOAXahlQlZTUUaAq+Ckn9LTWKf5RSNZm8lWK11SApCBmb4MY0oF&#10;CkDZVF0CS78pvlhmO4m90BQVEvQsnL1xBxvW7lB90DLSNqO+ArHyfvTEC6QvmGF08579eBSbyERi&#10;JtwZWZF6hKTqEJikRyABDhMllkRFkg2eRJnSKV150qWnoTeUCUapeVRcAiwT7mVtXCIVJ6+0Ah8+&#10;7gz/WgHMBO6jfRCA5SgAC6AyzCvdYGIPZN9iUeZhJm3ymKivWuM3/QKTsm+DWANZkEqVlX2Np/j4&#10;OF8zys+S7WHlWnhjYwLwcwWw9EQM83PLy1w/+/+PPTG7N+1CUakdKWyE0uhkfoMSCBYZjJCh8ng+&#10;5hspY/0wKYuVPlqBV9kHAyHOJOAGCoARiSzxrMM4NvREqq80CF/k9H2uGnSSwRACLH3G4pkjdAaE&#10;ElrptVErMtIMCJGeHlmZwUQ4NjAGKVf8kXzyDpX1ggL44bbjCNpJeKm8oYRUAA4izFIiD9D7HrqK&#10;eEIcR5gj+VjAtmO4vV4UeBs2CsBr9iLzagjKYw2oEg9MBXbpSglwtRuNVNVqJgJ2hvqslHjoEqIV&#10;wK1M2Nq8LLXif0V9q+Dh69ws9Q4HapjFZ90OVwDLXAgx+r/0UmrSCQFOzGHWTOWV1RB6W4Gvq00S&#10;PYIUx/dcefAImzbtwQr6W5nrMAOwdJ8p5Zm9EIvnLFEqvH7HHjyIikWkzGTTZCI0XeDVUn1ZZC5q&#10;aia/2xcyZRqhWBe1EkPm+dImyGpksTQyF0IAlsiQQkWLYyi0Ob1qbzZZnyfwylFsgNiHmav+CMCj&#10;QxM/ATwme5sRQJmtNjI4qRI2UV55r0Av+xnLnm4jQ08wPflKXcxGFHhMNuDjZ41PTCuYx8f5Oqrw&#10;MC3FID97dGQaRnr3P/zuC6W80gf8xe++xImDJ+H2NvgAkwhCYFMlQWWRNX6pTOzE+wu8opISgRJp&#10;jSQKiRrHMEpGywQdlniKTTwbfzzrMomvS+H5ErVV9UNofRN8fECrUTw2DFH2ML5e5loEsa6DUlj/&#10;hDeUJYwwhydoEOMfRYAfIYUARxPOoJ0nqcD/K8AKYipwxMFLiCXAAnHcgUuI5GMB24/iJm3DMQK8&#10;hRbi4oYDMFwL9QGcJgAXwq23YZYoa6PLATeTmzKeTFNaIrJS45m8FaGdvred8LbXSc+DU1kHNxMg&#10;F9VaFLi2oBSmB1Tf++FISs1AkiyzZguNY1gX/yRH6QgXSHybxUmR5I4VJRVEwMRuXPMPxJbtB7Fi&#10;2Vo1VKxG3j4CLN5PbgvAi2gldtBCPIpNoLJkshKpuAQ3IDED/gkZrEyDr8uM2bJ0/6TyRPhU3zeQ&#10;IiciOd+sfKFM9FFbJPG3SeaezBNc09SJ77/5008AzyiwgCgA/y8KLNevkP0sxqaVnxV4H9MaqGt7&#10;fHyfbMIyNvyMgEsS+F5dLGaSjwvAAu4EP1eKD+DnyhOLAo/TViQnafHJrz9T3YdzPpuLLwnwrat3&#10;0NTWpXZFT6ICiw9Wc50JVwYVWIaGRYGlj1t6GWTkUcCT3XV8u+fw/LDOE0SBCa+aqCMjd5K0UWx8&#10;qit9u9JFKQmyCJBvQpAs6JREMJj17s/f5pegQ0CCFsGJWoTSvoUx+oXGpimA067SQgjAVNTgjwAH&#10;M2GbAXgGYknoFMBHfADHHLiMiL0C8BHcIrRHl27DtoXrmMQdQtZHgB0E2CUAZ34EuN5ZCVeJFaXM&#10;VnM1ycjXpsFJj9Va7UFnfS066mqowC7UVVbAXV4CR6kVXrsdXksJTIFxiLkTgnhClEh4xYv5OsAF&#10;ZIJEW5JWmA+NWIcihigzn8uRTnCpXFn+kofbIZHYtvMQ1izfiMXzlinFVb0PH5VHMvD5sk/sghXY&#10;f5p/OjVV+V4ZqAhK0iEonhCzBCeL+map751ZVZBeKKN/ko3TL9PzxRgN9Hm0O1ToeJ5gmXIpE9ll&#10;w+1OJmGyz+5r2apUFJiwyXXWZC82AVh54HGGfkm+qL4TAizhnaSXHR+eVLflykBiQ2TzvueTVG6C&#10;OUbIH0+8wAsmhc8/AvxLeBXAvD/Gzx6hWg/0TfJ7niGOMPzuV59hzue0UV8yKv1hNqJCotDa3qMG&#10;XMT/J1ElpZtLTWOlAku/rOxbFs8EW+Z+yPxm5ZUZZaQfXHyx9PvGKNtAi8U6UH5ZgKdqx7BEq7kN&#10;0mshfleiqQx85CBSk03LYGAOkkERYYnTqhKYSAXmeQhLJMDRTOYDYpB+zR9pp+4QSCrwrlPw235C&#10;dZcJwCEzFoLwBvN2+CF63yPXEXfkBmIPXkPk3otqpO72Bnrg5VuxZeFaXN5MgG+EwR5jgDMtHw4t&#10;LUQmPbACmB7YWVyEEkKXr01BgU5DP2xGs9OJroY6dLKIhfABXIxKZu0eWymqmRgZgmMRfS8UCfwD&#10;CQzD0gMhGW5kJn2WeCyqXap0qVGBpUsnjnYiiq1fvK/MlBKoHkbHYPeBo6qTful8JnGStH1UYfF+&#10;X31GH/j5fCxavBonrt1gaNTQzxkRlm5EMFt9IFUgKF4qUI9ICZvSRUS1UZvWKcWVaMATw98TyaQx&#10;SqdDDH2cJB2p2bL8qFztWjNMGyALTOW6agKw9AO/pOo+JkwzSdy4AExgJXmbVPbBVwRe2VD6zSvZ&#10;P/hbtez9xeQLtTG3QP+Un/OKSeHTp69/AliOM0XZCNqJ0eGnGOj1ARweEoff/fNntE4LMJ8AL2Cj&#10;NmYY0dLapboQJWmWCTcyFCyLZmWuiQCcKrdZtwK0TOSXpfWSyEn3l8xUU/6VKhrFXEFglS6xcIpB&#10;CC1BqKgoI5lEs8BkAwLkmJLFejYiJCmLsGrhH8+IF6eDf6wWD1n8CXAIHw+Lox+OzEBcQCwBfoS0&#10;M7cRc+gSE7dTeCgA7zqD0I8AS0+EABxChQ4/TOU9ehNxLLGHBOBLBPg07mw4jOMr6IEXrMKFjQeg&#10;vxbyE8CVCuBinweWxMzBUFtMZbToUmHJSIeVCtVQXoWehnp0NfoAltcpgIsttBhWOFlZmaGxiHsU&#10;iRTpXFfdVqwMwhGi0RGWLIYfSS6ovIRIzYRipiyZbayEMeluy89lZSVi//GTWL18HZYvXIkF85ao&#10;nghR4Rn/9znVZ/mK9bh4/yGTRB3C6X/D+J3BogjJrMAEPSIEYp6EcJ6QSCYt0mk/s25LivyuMA1f&#10;R78eTaVOoPooK8Gwm1VUxuTq1U8J3FvCJgA/E99LBX3ymEBSjWVjlTECqzacHpUd4wkwwZULa8uo&#10;2zfvf8CLF+8I/HM8fcwkjpZiSt5L5ZWNup+Iin9UXAH3MT9fjvKY2ApJ+Po+AvzwThA++dWnmCc9&#10;Mkzk1jPJdZRWobGpHfoCK1WUIsCGKTnGjF9VQ7oEWKasZhBerezLQZglmZUJP2p0UvxrUgbrSo9w&#10;+lZJxAIlkkk9pgrIjGyENiDJgIfxelqFTEJKmOMNeMT7DwnwQ1FgwuvH8oj3A+PSERqnR2ikBnGB&#10;sdDcpIU4R4APE2BR4B0nlQILwKFM7GYADqXnjTh8DdEC8LFbiCXMUfsuIHD7aSZxR1QSt3n+Kpzf&#10;IN1ooaiIy4IzPR9VOgJsIMDSs1BdblPdZsUMvdbMdBQR4Hxm9TXWMgJch56mBtULUWMvg6OkEHZa&#10;gkqLBZVUOWNkPJKowilUQ5m+KF0rQWl6Gnx6IrZwNY2R0PrG6GVEx9fl41uG4pvq6JeQjN3HTmPV&#10;so1YxURu0fxlCmBR4flfM3R+MRef/f5rrFi5EVcfBSoIQ/j5ocx6JQMWxQim+oaIEvB3i0cLVr+B&#10;J4VFJnbLNMlgnihJOkRtJFQmMcwmmnyJpkyQmZp6rQYuXn0E+M3TN3iuAJarDfkAnhRFFcswMqUA&#10;FtWUXdXlwjOvmfAJwE8J6fTUC0LsA1h6HkSZBeDp6ZcKXgFW4J0WhZfvUADLkPI0ensnqPLTuHD6&#10;Gj75599TgRmBPvkcl09cQKu3BbX1LepSvTJpR3WhUYVVXfL/SO+DTC5Ppn/NINCyM5LclsdkxpjY&#10;Aam34I+qGUJoRQAkj1AQp1J9CbAorz/r9D6V9mGC3M4isJm4H6vDfXpfBTHtwoPoDPjFMf+I1ygF&#10;Do2iAgfHQXs7EJrzdxAnAO8+jUc7TxHejx6YAM+ocCgtRiShjT56HbHHqcBHrhBgwi0ArzuKE0u3&#10;Y+v81bhIC6G/E4GKBBPcMoihL4LbUIpZ9Y5yuEoJJb1pSbYBJSYNijP1BNhIhS1FV23tR4CrUatA&#10;z4MtPxt2JgyVzHazo5ORFBKNBMlCqX7+iRo8jEvDI2ajvixY/JRvVpgMQSZSCeNpL6IIYVhyFvxY&#10;iVeDI7F17zEq8Cb64PX/CWDpRpvzNRO6T+dgsVwA5MY9POJ3PGIlBrGCVfJA7xtGxQhhyAvlCQgm&#10;3EEp9GZJGqqIRimLTOhR0BNiCZtJhnykGS307dK4ctQFyScfv8SbF0zgqJaya/xLhnvpChMFlt1w&#10;5EqhkqSNq6SNAFONJyafYOrJC3rf1/jm7Xf4IPZB4GWRa3mI+orvffvuO9XH/Jj3Z+CV7rSf4Z3G&#10;yKhvLoQMI8tEnu0bd+NzJnELpCeGCqxLyUBLfTO8tQ0o89RCL3uV0Qv7Jtv4JiVF0KvKUbZATeZj&#10;EmHixONKQkeAZfWw2AfJHcQOBBNcAVnyiMA4RrMkqjFtxCOq7z0q6gOxCvIYz1UAPe4jRjp/PhfA&#10;x/z5/H1CHMDGIEISQWGITExHQhg98B1/ZFy4S4AvM1E745u0IwAT2pD95xFGiCWRk2PUYXrgY9cQ&#10;d5wemLej9p9DIBX71vpjVOCdaiDj8tYjyLobhcqkbCZwZtqHIniM9MA15Vbah3yUm42w5ehRlqtD&#10;McN7fqoJFdklaPNUK4Dba71oqrKrQQ9R4HKGKrsxH7mxKdDHp8Ik68tyrAhhy30Yk87Wma5auQww&#10;iCKqkEWQInk7JEUDPz5/KzgNl4IScfymPzZuPYDVyzZgLVV28YLlavBCIJ79FTNwJnUymWX2l4uw&#10;9cBpXA2Mx52IDNwPZ/hiKAtgRhyWloUIFlFXmTopoAqw0r0WTJiD1VGHCI1BLYbMkMkw2VY1fTKC&#10;DSzJYMYEAX7L8C/zgAVe8bwCo/QyyFVCZRdN2QZAPK1ALEexD2ILZINuuSC5DEGLdZhRYFHfV28+&#10;4B0Tu2dsFBOPnyrLIPBKmSTQY2ogYxpDTARlIs/A4BTaWvqwYsFqzP7dV5j3hznYtGozapw1qKmu&#10;gdfLvKRnALVN3ajwNqltusx2B0zF5ap/W2CNpY2SJUBq7zIpet7mY1Ey54H2K5jnKYhQhibRUlEA&#10;QhNNtGG5rCexEAQ02UhxyUZgKi0hk7dIXT7PZa7vtlaOOeq1YjUk2ZPlRHFU+kTas9ToRKTdCyLA&#10;9xFPRQ3ee0YpsBpCFtX9CK6USFqIaPHAx5jEKYBpIQ4Q4F3HcWPDURxfvhtbF6zBFQJsuhNNBTYq&#10;gN2ZVriz/hPAJsJrUKVQm4kcGvZSUt5U6UJPYz3a67xo9bjQ6HagmlaisqAAdv7g/MQ0WKlmDkct&#10;KqubUFDmQZa5EtqcMmiMVlYk1Zd+OJgAS0t/FJ+GG5EJOOcfh5P3EnDybjwOXXiINet2YdXitWrZ&#10;jEynnAF4Di2EAKzmJhPgJSu349jFR7j2KBm3AjW4FpSEO1GpyhqoiSay7Ju/P4ygSsb8n0DmUSZ/&#10;p2RboGN00eUUK6UKpSeUncUn6YHfvqT6ytTJZ69Uj4J4WfG8T6ZeEmrfZW+VAtNGCMCiqE9pLWTg&#10;Qq4j94qQP/2owPL+F7QVor5v3lKZP/pfAfdn6yCf/xwjI75hZFFfmdzjcTdi9h/mKXi/+t0XuHX5&#10;JrpaO+F20crV1GJ4kK+TIereYXR19aKtvRtNze1w0V6UuutgrapGvo3ngV5Z+sPVbDPaO9lBR00r&#10;pYeM1hUxGjEZ1LMQiBi9lbAXIjqLqp5VzFLCRJGN3FhKH11Gu2VDIhu9WlvIuovLkp0uZaFCKTQW&#10;GzRFNmSYCqDjec54GA7tpYeIE4D30EJQUQVgsQ9htA0zAEcwiRMFjiW8AnDcESZxBDhg53Hc3HgM&#10;x5b9Z4Dt8UY46IFdOis8WWWY5bVb4SohjAXZKMszoNSkR26yBsZYPQpTzahn0tBTX4eO+mo0exxo&#10;rPagweOGp7QUlfn5MKeko8RYAK+7BQ2NHXB7GlFZVQ+73YvikirkynKibDNiNUZl9O9EJOISs9ST&#10;d2Jw6m4CSzwOnruHVau3YsXCFVgv8yGW+AAWCyEQfz2bGTiPi76mMvPP7Dp0EVcfxuGGfzLO+cXg&#10;Mj2XX3y6gjeG9iRcq6Va8CgT2qnIMxDPKHACG5y66iVLnC5XTbmM43vHpA/3lVwiQOyCXIr2FQF9&#10;pgYc5Gqhct3hXwKsEjQB9Tntw4fv8c2b7/Ccqit+WdT3OYF/8/obpb4vX73/SXEFXikqeRt/QYBf&#10;Un2f0j5Mo6dnHON8LMdUiE/+6VPM/2w+PfAc5BiMBLgDHlc1vLLht+qD5u8Ypl8eHuX9cYzKEDeP&#10;3Tx29Y+ojf9qGlpQXOVClqUUWkadJBl+52en5FSyITtpMSqYYFcQwkom1BVIYEkuqEIaS0qeHSm5&#10;dqTlV0FT4IC20AVdkVztswrpBZVI4/vkdbpiDzKLXci0seTZoKPFyHgYqaYZxFFRgwiwmjZJ9Q0X&#10;eFlmVDiCt6NoMwTg+BNM5BTAZxXANzb4AN62cC2ubjsC450olAvAaiqlAFyBWdVlxfDYiultzQQ4&#10;B1baB0NCKjIZms0MKzWWMnTX1aKroRYNjio1mNFEgOt521lkIcCEnVahtKgKlZVelJXLtvYe2Gxu&#10;FFsrYaFPk+2QkgjKg8hUXGKGeuZhFE7fi2GJZ4nDofN3sXrNViydt0INJy9dtNLnfyWJI8iymFO6&#10;1BbOWYoFC1Zh887DuHAnFDcCknDubjTO3I/ArYhkAivzfumvdbQqssmc2BU5ShKnkj2GS/r0uAx6&#10;YH0+fxOTHiaaYjkSGV4FzHcv3ygFfkH1lJ0gH4tC0p8+JcwvxEKIB5Yur4/q+4QgStInF2SUyyQI&#10;uDLfQWB9yUTwvQxNS7+wTOxRysvCxjHFBjEx+ULB6psDMY2Bvsfo6Rqld36F8JBY/OoffksVnoOt&#10;67eisaERLQ2tqHZ5UU3/OzAwghGZGUdYh4fG1G0Zzha7M87fKw1sZECmeA5SWNpQ5axFsc2pdsZP&#10;zS9DqtmFNLOHlsOBdN5Ot7gJowupBFVDUDUFTmSYnVRWKS5kFLqhtQqoHhhYdHKf79EX8naRB9oi&#10;N49uZObakEmvrL0fDc2lADVAESgKvIsAC7QHCfChS4TYp8Q+Bb6qErik47eQcPQaog9eQBCBv7nx&#10;EI6t2I7tjMxXtlOB7xFg+vRKGUoWBTaVE+DyErhtVlQVSiJngdWYzR9AgOM0MNNGOHOK0Op2q/7g&#10;JqcTLqtVWQiBuK6yHIWExMhkylpQTnDdKGUlWam8RdYKFBSUIV/mrLLVh8VpcfFuJE7dCsep21E4&#10;dTMKZ2/F4+zdGBw4cx0rV23C4jnLsHLxGuWBBVjpRptJ5maWFi0Uld68F2euPsQNvzhceRBNOxGN&#10;u+GJTEQyaBH0BFnHZI4+T1RXIJYl5qn045JoqmTTl1BGEWSxGREEXMPfKBuXvHvB5I3wPiewTx7L&#10;IMZzBbYArDzwR4DFCoiCSo+DXO7qu2/+9NM8B0nqxFaIbfjwzY8/2Qd57imtyTQbyCRBnxh/Se8r&#10;w8e0D/20A1Tfjs5hNpjnuH7pNn7zX3+Nz//lM1ynfejvH0JzfRsjXT2qq+uZ5A35isyA6x9Gf9+w&#10;mh2n5iYPjKkZcwN9smKkH00E2FvbCCfht9gcSDYVI54ZfKLRhhSWVFMZj2XMDfgYSzLvJ/N+qrGS&#10;kaoCGVTrjGyqMNU6I8fOUq5ua0xVSGUYjzfQiujMFAELtBQGPc9D5oMYAhyIWAIZtJcKvPs0k7cL&#10;CGH0lCIghx+8RIAlibtGD3wLSUduIoGWI5qPy3zhmxsP4OjKzdi+hBZiJwG+H4ny2ExUpuQSYAs8&#10;2TbM8pQVoMKSQw9Mqq3FsOflw5SUDiOzfDONfHlmvtq6XkbkGp1VBN0CW34uairK0eRyo5yJXJ6G&#10;/rnUCQ/tg8tFL+zwUI3dKCm2I1vWbTFRuOtHaM8/wNmr/rh4MwjX7oTh5p1IXKGSHjhxEatX0zrM&#10;W6YGMqQXQqAVgGcgVoWPLSDc6zbswPHT13D5ViACo1KQqM1GMhOJOMIYS/8brtEqgGWgQ8ANTmZC&#10;yf8UxmQuNE1LO0HAaRtEeaVrTWyFLsfMBG0a75UHpv+lNXjy2KfAomgCp+ymKZbil91gcmHBbwnp&#10;+3ff+xK36ZcK3lf0xO8//KAAFvswYxt8IPu8r6jv8MhT30T2vkmlvq2yzJ7W4NDuo/jk73+D2b/9&#10;Cgbam/6BIbQ2tqPW00AP3Igugtna0qVG5ZrbOtHc1I725g50d/RSdftV6eroQQt9sbemnt7ZCxeT&#10;QAsTvSQ22Gie39hkA+JYYihAkbEahEWlISwmDaFMwoOj0hESxXqKZX1RzIJjMhAUzcLHg6M1COFt&#10;//B03A+Kx3W/UJy7+RD3/SOg5WfnMpk2BSZCdz2EvvY6EzcqsABMaENpF0IPXSbAl2knLisFlm60&#10;mGM3kXjkBhKPXlUAB+86h5ubDuLICgJMUbu66yiy7kWgLEYPe3I2qjIK4M4uxSxHoRH2fAPBzUZ1&#10;cQmq8guQm5LBJC4TBSlGlGrz0FjpQFttDRXYgQYZjSsrhae8DI1VNajKsRJgI2xUXYfDC3tlDay0&#10;D9YSF+1DFbKyCxARE497D4Jx9eoD3H0YhJDIGETHJiEhLgUxMQm4fO0mNm7chhWLV2PZwlXKQsik&#10;nnlM3ubNXoKF8wTqFVhACzF/3lKsXbMZJ09cQGBItOr9KK9wqWKm386iDUo3ZiFBR1vApEWW30QR&#10;bFFe6bSPIqySWMZJ5kz7ICBHMCvP5P+WWWTvaQdeE0C55METhvJJmYxDZf7fASyK+opwfv/dn9Qo&#10;2wzAL/gZYhu++faPP9mHn+EV9ZVRt6cqeZtZhSELObs6mJB1UjU7hrBm2QYq8G+wbslaNNY1o7u7&#10;F+1Nnaj3NhHIBrS3daOttRvtBLaZ4HpEOFgH1R4vmhua0dLUisb6JuYkNSgrs9PO2XiOKhgRzUhJ&#10;TkZ0ZDTieF5iouMQFhqB4MAQBPsHIyQoGIGBgXjo54979wJw595DnrMHuH3vAa7dvI9LV2/j4uUb&#10;OH/xOs6eu4bT5y7j2Jnz2H/sJG7d8YNJb4KN0SwvIg16Rtv4kzeVAvvRRoRSecPpccOpuOGHriJ8&#10;/2XVCxHFx2JpH5IJ8YwCh+w+h1ubD+GoAMw6uLLjCAwUPRsbTnmikQCb4TaVMIkrL0YNfbDTaoGr&#10;uIiJWa5K4rITslBAr1GszYe3tEJ1o3U3N6K3pQGtXreaG9xaTcUtKkc+s/8iZqYCcUmJAwWFdpZy&#10;dczMykF8YhJCw1lh8SnQG0wwWwphtZZSoctoMwoQFBKCrVt3YfXy9Vi5dK0CeCHVeBHVePGClVjO&#10;P7CEYC8kxAvnLsMaJno3r99HdnYhnMy4Jftu4ElzOBz04FaYi/JhzMtDdp6Z/tvCMJiHRL3xI7hZ&#10;DJUfBzFkObhaep/FBCePIV0U+L3qQpNusxn1HR6dVFZBAJZusxn7IFC+ffctvv3ujz5r8BFSUV9R&#10;Xp99+EZ1n8njclHHx/xc38Qd3wT2gQHpeZhAN9W3o30Yfb3jqK1uxpzP5yuAb5y/jmFahO72bnQ0&#10;d6KhtpkKXE/17URf36CaWN/d1cvoV4vS0nJGvgo01BPixkY0NQjstaiosDMnKSHgVep2fq4JyQlx&#10;iI+NRUxkOCJCAhETHor4qEgkxUmJ4ONhiAgNQ2RoKKLDwxAWFAT/B364d+subt+4hbu3bqsdM4MC&#10;HiEkmM8FBCIuLhEWRjJ7DnOj6FTob4ci5uQNBO0/B/89ZxB64DxCj1xguaTmP0TsowrvF4CvIu7Y&#10;dSSxxB+9jOjDl+ibz+Dm5iM4Tg+8e8l6XGXek3k3HGXROtgTs1ClLYArmwDXMymT4qWvdTOZs+eb&#10;CHA6chKMsKSaYeUL68ocGOpow9hgHwa72tXMtAb64VZWpKu0DEVZJpSYCTB9r7WwDCWldoJUxUqr&#10;RB5bfLpGg6TkNGSxZRYXV8BB5Xa76uCs8qKY7/cPDsGGDduxdsUGrPw4pVIAXrpoNVYsXaeKgKwA&#10;pgqvYEjxfxiGKqp9I9WnvbMXLS0Mr95quN3l/O4iWEutbEws/E+W4kJk5crARY7ajy2ZxzRGhrTs&#10;IiRk5iGOcMtixJHRx3j36gNeEFTpPhO/Kz0Qw0yOZA6DqLAALPCKfRCrIJDKJiiSnD1hciaXiZ2x&#10;DmrwggotvRRPlHq/wsTESyZYzxW8supC4O3pGaPCEmD638HhKVVHn8hS+n/5AgX8nYP9g+ihVeii&#10;ZZBNUUSBxTIMDY/Sn8vqDUnU2ICdTK7rKDRdbfTEvqX/otxtbS1oaqljHbUQ/GZ4WU+FFJFM/u9M&#10;5gvalFRkpKZBx/OUqc1AVqYO2QYDco0m5GXnII+N22gwQpehRXqqhiUdmUyUc3OyYcnLRVFBPhtF&#10;Hsz5+SixWFGaRVsZlYSM28GIPk2AD51H4N6ztA30wIfPIfjweeV/w2cApm1IOH4NiceoxIeZ1PH1&#10;AXsF4MM4sWIX9i/dhGt7jiDzPpO4mExUpJhQSS4dSoEJbk25DbX0tHWVdlRZzMhJSUdekhHF6QUo&#10;1RUSYCdGOjvxeGQIg51UO0clPGU2vr4KzpJiFPPkF5sLYWPFF1lKYS2yobTETphtyDfnIz0jHan0&#10;ngYDP4/WwuVoYMhrUqWQr7t26z5W06yvZxEbIQnc/DlLlPKuEPUluPPFSlB9F81bgsXzl+L+HX82&#10;AioRQ6mE0TbZo8zrgcdtg72iUClxRYUNVVU2dTvfwgSDSpyQaVRr99JM+UxCzFTiXMTwRCZmmjAo&#10;AFOBpQdimuorc3klgRshwKK+T2kPxELMACxwfkv78PLVO+VrRYV9ivynj+r7rbIPArrMsxB4Z5I2&#10;gVe6zLq7R3ikivLYSf87PvGc1ioN/+X//Hsc3H1Y+djOzm70ykLRVvpdSeTogVvYcEdHxhk1JjE4&#10;OMx66GAkaqWC9/KxMTyZmmYjfMJGOMWGOUyl7+brBjAyJMlfl1LnGiaEHrF9jLDWAjZ0s5URsYil&#10;EKW0HC5akhq3FzXVXlS7ayg4TtjLKlBRXsnbtCt8zFtdw3qv5ec1oqGuAe4qN2ys15zwBGiZ38Sc&#10;u4VAQuu/7zStA5O3I+KDL1CBCbDywRcRfewKAb6uAI4/egmRh/j63adwa+thnFq9G/tXbMH1fcdg&#10;eBgDO51BZVouKgiwPcsqClyh1FcgFjBlVlpeupb2gb5WK1vrF8FpKUNvczPGBvrR19bG5M3J95Sr&#10;WWwuAmxlSC7hny8rrVIASyXk51nYQhnKs40EOE0t+tTraUloMzw8ATUSClmKyh24eP0eVi0XgLdi&#10;2aJVahWubKkqtmGxzE77ar6a1LNI5gTPXUQvvACXLlxjSKxGq/hAqlNbaxtDrwNOhxU2uwXFZVaC&#10;bEO5oxSFZRZkFzASyPIjg2zIIcvS82gbRIllCqEBSQRbBizeE0qZlCMKPAOwdElJn67qF+ZjAq/P&#10;Pnyn7IMo7LRsfEKQBVwBWFRYrMSzF2/4nCi39Pf6lFd5XloFUd3ubtqD7iF0dg3yf/QR8Ce4SG/5&#10;j//XPyFLn0PYBtDZ0aWW73d39KGlsYPANKGtpQOy1evkxGM2MPpnKm1XVw9k45WZXYRkHwvZkGVq&#10;cgLDQ4ye/QN8fpjgD1Kh+9g4aEsIfjPVu9pdy4hWzVyCNoMRWbrqpLF0UPWlEXVJHdO2iK+ur20g&#10;sFRzWhrZ1KW7swsD/OzBXv4HGUyhgOURYA0VOOrcbQQeIZAHTtH/MmE7eoUgM3ljIqd6IeiLY45R&#10;gU9cQzJLwjEqMoF/tPuED+A1u3Fg5Rbc2H8cWX4CsBGVmnzYdXKd7CLMaq12o9ntpI2oUMVlLYIl&#10;Q4ei9CyUy4v0FlQV2NDT2IRRtu4+Wom2hlr64Bq0s+VVl1fAQhUryitBebkblVUelDPpky36zeYi&#10;ZDFka7V62ggtPSv9EVtoI8N9Kz1dS3sn7MyOz169i8ULZYOV9co+yN4PUuZ9vUjtByHLamRlxgIC&#10;LNtdSW/EsaNn2GAcDItMZiQTb2KDcFXAbqd6sJRV0vM5ymCrKkVuiZmwZiPZkIM42p2U/GyYaCvy&#10;i63ILiqAhglsFgF/ypMt1yCWqY8yh2EGYJn/K0PFMpghCvx46plSW1+S9p3yt3JfFFceE3hfv/lG&#10;JXMz1mF8XEbbnv402uazDSw9w+jhie/s6lcXbunuHWI0Wo+1tFKdTNo6Wn0AyVL9LlqlNipvAwHu&#10;4HMTwzJrbZLQE2DC293dj4kxWRHi24RF7en2hL9XATygbMXIMFV+VLrY+tQmha08r23NLWgkkHXe&#10;ZtQSzno+1trGRiMrrKWbTjZt4bGnh7+T0U5glqP8pu6eXjZI2cdtgg1dugL7UVvuhDkiBdqb9M9U&#10;4EfHzsPv0BmEE85Iwhp+mP5XChU4kn437iThpdVIP30TySevI5YeOWjPKdwhwGfW7qECb6YCH4fB&#10;PwYl9L9l6XmwkU2bANxW44GsixP1FQtRTd9YkZuLyux8uHNL4DKXwltWib6WVozyx/bRA7e3Mguu&#10;ryfADbQeTNyYKJUWlKHKTg9azbDEx6sYekoYmrJzC6jCeTCZxEtZCFUNmqiaXZ1SGQN8fSPOXr+L&#10;r79agiWzpf93gYL3k99+puYCy4qMzwmwdKctlF2D5ixWr9m79yiK6belK0kAbmAIc9AulJTTplQW&#10;0Q/aGN4qUMmjhY9lFeZSbWVlbS50RbkosBWysdn5fDmsfH1ZVTm9Ly2AmjEmCZyc+I8A88TIdEgF&#10;sFLgZ7QGb/Dd9z77IAALrKK+ArAos9xX1mHqNa3DK36Gr8fB53t9APsK7YOAQYD7B0aVAPzqH3+N&#10;W5duYrRriL63W4Eiy/Xl2N7aiWZGrvYGKvCQjNoRnLExQjTIzx+m9ZlUI4mvnlGFp2UOxyT/wygG&#10;+wYwQLhGBocwNkzb0tEBj6xrtDPpk00b2TBk56AO1mWXdMMR2sEhfu7QKPpk0xaBmMmk9DvL4Eg3&#10;f69APTg4yAY+ohrO5OQTyG5FTVTzgmj65NshykL4Hb8AP6pw+DGq7vErCGOiFkFwo6jC0SevIv7S&#10;bSRduYuUi3eQfPYmFfkSgvedwr0dh3Fh417sX74JN/adhCEgBoWJmbCkGGHNIMQCsMAr/bsCr4K4&#10;qgzSM1FbVoq6kjLU0yq0ed0Yam/FWE8P+glwW3MdmmtqqNxedZnTSisVr6gYzkq3ypDr2Zq9NU1w&#10;OmtoGcpQWEhjX2JjkldOhaRnaiLAXazEzlG+tgP3giLw9Ze0B18vU5PZP//0awXwHNoIWQcnEMtc&#10;CFmxLEPKAvPOHQdgoW9rp0J1stJlj96ySistST5tg5VeuBwNngqGQhsc1Uwwq6i2xXKJWdoJKnJZ&#10;VQl/ayUVh6/xlsFTXQW5uvzbV9/gCQEWBVaDFgRYigAsFkLm/Yrfld4FsQ8C8tNnb5TizqivWIeZ&#10;kTeZ4TY+9uJ/sQ4/Q0wLQZvQQTglYUxN1eK//t0/ICMpQ13QvJONvYewCMBybKd1aKmTrVw7fVen&#10;H5vkb3uJ169f4927N/iW5fv3b/Dh9QuCPI1nj0cxNSZXsu/GAM/dCJVXrjnX3lgPm0USsFzWlQst&#10;TS1oF9Xlb+nrH8LAIFWapZ/w9hBUaWS9fQSYR1HmLv5eAXhURv/GffOiZaaeDG23eOthiU+H4W4w&#10;Ys/fgv+Ji3hEgCOOX0boSZbjtBJHLiCKliL+9HUkySYo1x8g5cIdJJ65Tk98HkH7T+HBnmO4tHU/&#10;Dsj1kw+egj4wBuYkPfKSDSjU5MJmJMBNLlkmX/ETwLWOctQw/HpstA6WbDiKTahzldADN2KcAA/1&#10;dhLgejRVU7kJcHUFAS3IQk6eDla+x2YvhaOSiZrdA4etAqWFhTDTcxbl5qM4pwilTPTctQxbnf2s&#10;rCF1vbeIhHTMn7eSXncx5grAn83G73/3Oe8vVCsRZEsl2S9CNh2U+cFiIXbtOqCSRYFXKrOugSek&#10;igmlAFxpgdtRgjqqb4OnHE21hLmmjL/LDht9sa2iiMprhYsJn8tTytuFbGxlagTu9ctvfrIQMwDL&#10;pJ2XvwBYehw+fPMDYZUZZq//U7+vqK8vcfP1+cpwsaiv2u+h39fjIOWn3odfACy9IOfOXMIf/uX3&#10;qGQ99dDzdtBqzSiwApgK3EpvqhR4cFzZnj/+8Cf829/+A//+r/83/v1v/45/+8vf8Jcf/4Q/fv8j&#10;fvzwHt+9YoObHseTkV6M9TKZ66QNcVeh0KhFcUEOXC4KWH0N7VgD1ZciNTCswO3tk0JoWcTadBHe&#10;bv4OsQ/tbT1KjYeo0P1MDrv62ND6aSm6ulBd5YA5MQ3GB2GIv3AbAScuwP/YOUSdpG04dQWRJy4j&#10;6thFRJ2m9718F6n3ApB8zx9phDjp0h3ajhsIPXUZD/ieK7QOx7fvx8Nz15EVlYyCdCOKdDIbspjW&#10;tpxJHAH0Um2lF0K60yqtZhQTxiJTKrJTI5Ae6wejJhoN9Jfy58cG6H+aG9T1euXyslXlRUjTyXam&#10;IcgwxUGnT0JKYixSY6KRGRcDfUw4kkMeITUiDNmadOSbaMIr2FiYDMju5HW1jYiJT8aSxauptovx&#10;9Rc+CyEAzyG8C+l7Bdxl81dQoZeopeUyQ23XzgMoyrcpT9jC7NvtdqCoOB8FRQwvxUbYS3LgLMmj&#10;Ry+ElxahjnBX261wEF67PZ/2Jhtmi4EWJwNZxjRYLHlq9O3tS99y+F96YBm4kFUWTwi4eGBR3e9/&#10;+LNSXbktR1HeGe/rG7iQ1zJxG/f1Ogz0U30FWIk8CuBxnwr3/mwhOgnsmqVrsXb5OiZr7cr/drf3&#10;KnBndv2RBtvS2IK2ujZMDj/Gu9fv8be//jv+x3/8f/HfWf7vf/sf+O//+j/wb3/9D/ztL/+Of/3T&#10;3/Cnb3/AN69e4eXUJM+f9Cd74bAXIC8rlTYsBw6HHU6XHW429oaWarR1txFW2kWCO0CV7++X30wP&#10;LMlmN21Mp+xM36kUu7mtERW1Vphsqci3ayliRuRnpSMnNl5t+hh14Tr8j5/FI5aIM1cILX3vyYsI&#10;P0UVvnITiQHB0MYmQBebiIzQKKQFhiAlMBSx9wIRdOUerp86j+tnziExLBzFWWY4iphg2t3ksYn8&#10;NWNWTakVbqsFNeUCsR15melITQiEJjGQb3qAkAeXEHj/sgo3w709bPU07y2NaHR70FDtRIUtDwkp&#10;AYhIuQ99Vgw0aRGICr2HkPs3EO/vxx/zAOnhftDGhCI7LQH5mamwW/MIFSF2eqjgdoQFBWMpAZ5H&#10;C/HVZ/PUTjS/+dWnmPv1YqxascG33SqtxLw/yO408wnwQuzcthc52lzUOfgZlRUoLyqEJTsL5mxW&#10;Yr6OvlyPouwMFJo0KMnTo9xiRFWhCQ5rLsoKjLAYGeLS2NBiQ5HMYsrUqq6zt6LAU76J6HJ/BuCZ&#10;0TTxv2IfvvveB/CM+s50m4knFu8rcx1knu+MdZB5DjJU3EP70NM7o8ICsQ/gPkJSarXjk3/8BGeO&#10;n1NhWwYuegRgNTQ84ANY+ryZsLbXt2KE73069QTfU/n//OO/4U9Svv8rfvjwR3xQ16D+VtmZJ0zo&#10;Hk9NMRIMs1F44arIgzknEUZdNLKykpBXoEduvhZ5Zg0Ky7Qo9+Shpt5BSFupyAReFLuxgXlGA7z1&#10;jLp1kus4CX0FrGVGJGf7IyCZnjXqCALCLiI1yh85UVHQPAxA+LlL9L8ncJ8l6OQFhNJOhJ6gRTjN&#10;co1+NyQM+tQMGFJ00MelIDkqhuckHinhsYi8H4AbFy/gwa1r0GvSUGmrJHc1zAvq0dfWgV42oFm1&#10;skyembi7lEplt6EgW4OE2HvQJD2CNjEEaXH+SIx+gFKLCX00/iNU4L72NnTUUUEbalFTVYT83CTk&#10;mpNRLqpny2f4y0YFFa2qoBCOQrYaAuum73QU8bGiHNSUWdBYWYamigp4SosQ7PcQK9VgxRrlgb8Q&#10;C/Hbr9RgxtpVm9RexbIrz+zff425VGVR4GMHD6PEZEIDI0gNEzJnET+/MB8O2p4qWhoZHi/NZSTh&#10;/yk3G/g9+fTz0qddhJqSQrjEHuVkotykRUl2Osr4/55Rcd/9AuCpCZnu+ERNQvf1KPhG27751pes&#10;ST/w/877yoDGON87+nGOr2wVpeCV8gv1nQFYeh9ksCQ8NAb/8P/+B0QERynl62SC2sNwLeCKAkuR&#10;zQOVX23qQGtdI+prnHy+AwO9tGQd9LlUzsG+HjQ31sLrddDbV6KKft/jsqHaWQprngbZ+giYdGHI&#10;zYyCMTMG2owo6BlFTcY4GHIoNJYYFJdmws33eNx29X6rNRv5Zh0KCjNRWEShMOuRnZMKrSEc8drb&#10;CEw4hRuP9uCB3ykkR/jDxIibcvsOgk+fxu3Dh3DryDHcO3wSD1geHj2JOydO4Pb583jI10SERSA2&#10;IgZRVN+QR/5ICg9FfkIE8qIDEe93FbGB95Gl1aLKVop+5ivPOkvxrLsSE80eemD63xpbMVwlFtTa&#10;S+Asy0ZJYRyTshhUFaegqiQVFTx67LnoaqplEtfK5KILw/Sw/R30YvWVqPcUoK7ajBb6yU5vBdpr&#10;ytFSLTPW6D95u7GmlK8hOE4zSw7tRwFaa2zoqnXwtg1B/vexbMlaLF2yXimxzHuYN3spVjGUbtqw&#10;BcsWLcdC+uF5f5BVygLwPNy6fAG1pRZ08nOa3FbUO4ro4Utogwr5P6jwZXmoo1Wor+Dvchahi3+8&#10;u9aOTv7ejvoq3qfH9FSinf6+viqH3t+MF4+n8P7FN/S6PgsxA7AMXMwosED74x//ijfvfOr2S/X1&#10;Qe5T6fFxUd8pgjipkjbZsFrmO/SwCLgzO1D6AKZFoAIf3H8Uv/6vv0a2IU+F705aCPHBArDsuyZF&#10;Juu0tlBAqD4ttV7mFun0sRoKTCZshMthN8PD/1tekgmrOZGPU1isVK9iPey0TCU5aSjOToQtPxVl&#10;eRmwsZGXs7FXFhopMiZUlhlQxlJVnsNzbmGELCAD2SimQhdSDPJM8SjMT+Z3amHJT0dBXiJMOeFI&#10;1T9AQjL9bEoQsjSxyEmKQVrAA8TcuqquRpoY9BCJfrx/+yai715DyJ3LeHT7MgLu30Sw/wNEBAYg&#10;8pEfYgLuwZzwCO2mAAwX+KMj9x68hlA4afWaqfZPatLxrjUSb1rjeduAWe30sS1qYMLGE1mOttoy&#10;NNfloMmbyUQhhyUPLfVGNHtz0U7gupnADbZTienL+jvlYieEoslCRchHV2MhSxEBKWSSR4DcWVQI&#10;E0s26muzUVsnxyw012czESlAd2MZVaQEgfzRi6iyyxasVmo7j753wdwV2L9nL65cOoFtmzZg4Wz6&#10;3y8XqR6KL7+Yg7s3L6KRDaKjroiNJBeNrly0spF0eK1o9+SjzWVGl6cEPbU29DWUob+pAr2NbDSN&#10;JehqtjEpLcdAcyUf42+ozaUdyqUCj+Pdq5+TOPHACmAq8lNJzOhrv/3mj/he7MPrb/CW0H6QnSwV&#10;zO9Vb4R4ZFno6bMOU0pxVY+LWAcB+KMC/wQw70tXWq23WfVzy9Ipt8NL4PsZ7nvQw6Mo7y8B7mhp&#10;Vc/1UkCcZTo4yjWoKs2AqzyTEVEaYz68FQSSj9c69WipYX2wntvYgNu8LExoRWwambzWEdBmh5X1&#10;xeddxXy8mPVZgmYKQwvrr8lVxLq18PNy4LaZGGEz1fd4KrMpRvmodhiZV6TBXp4Ce2k6SyYqS420&#10;aQTekICCzDhGwnR4ihktS3PhKdTBbqb3zk9CYU4yC/OPnHSY6cfNumRYM+NRXxCNCXsoXjj98bTq&#10;ISZsYRizp2KyKhXPq8PxqsEPT+qCMOKM8/VCSDeaTFaXPuGBtjr6i0r63CL0tVrR01qE9uZstDXm&#10;ooeS3dvajI7GerTU1aG1kRXd4qClIBjNhKmREDcV8HUWdBPqDsLfWm9CU50BzQ0Et0lKJpoaNAQ5&#10;nRaEULtNuHf3KubLCBsBnfv5XDVw8eVn83Hq2CEkJ95nZn6QyZ3sFcwE7w9f4vPPZ+Pm9bPMdrPQ&#10;3piD5lotWrx6dNXlo7fBgq76XJ4oI6OACR21ZvS3lGCgpRQ9bGDdjQRbfmcDjw3SiBgN6oxo9Gbj&#10;6cSI6kaTiTtPZNj4YxI3KcPEL9+qCet//vFf8Q09puz9IFMoZcK6wCtzIKZlvjDBl+4wsQ79TNwE&#10;XgUwQe2WIiDzOAOw3B4ZfgqDLg//9Pe/xm5m3L1dgwpQtZt7l88+zOx8KWB3tjLytciu8D0UGkY0&#10;bxajnBH1/L8iNG0EtrWa9VKdhbb6HHUO+9rtbLSMOmzI/W1OnlsHOhtL+d8pPvUiOr7SRfHpbirm&#10;cwTaW4BGClEjv6PJYyLQ8tkSPc1s9AX8bMJPYRKxa/Ia+Fn8Xj7WyN/gdWXB66CAyXvqrBhstGOS&#10;3zlC8WivM/P1uWjiZ7TUWPg7aSnd+WiuzENzVTa6nFrCmYjJmgRVJlzJmHJrWTIw6ZHH4jHgjEdH&#10;ZYpvKFmGkWvKqUTVHvQ1eflHJdSaWfL4p6T1GqnE+RjsaGDi0EMFaGQLtDMZsPE5ws4f1UkwOhrz&#10;WEFW9Iu6tZZjqK2CFWXj80UKnF6C09lgoCLH0VtFMAlgpqoPxv59u6m4i1V32exPfbuyf/rJV7hw&#10;+iiMhiDcvnGaz9MHf74EX0nf8Oz52Ld7OzK1wfB6Utk4tGwMWehlo+luZsU2mtBYm4FahpvmWiO6&#10;CWpPE6MD/0M3I0Vfq4UnsYj/UyJGPqMHIwxP9NPJUWb13yqlnQFYKTAtxTMq8PfvfsRfCPCH9z8o&#10;eL8R9RXroBI36XV4ycTtGWS3ddlhUlYWyxyHGWgF2Jk+YAF4BmKZ2P7gbhD+y//xD7hx5Y7a9edn&#10;gP8nBe4c4HOdaGvt5ev6WOdmNmJGtDqTKi11WTz6SkdjFrrbeN66bRjoLGMdlLKObBhqr2JxoL+1&#10;jMJDoWGddYrotBSij8I10FHMBInnjGIkddnckEnQMhnNzBjm+8daygiiFUN8vo/C1tecw8/lkfc7&#10;eV8idhMbVVsDRa+F8LbZMdJWhcmOKgy3lapz0Ebh6Wwyq/f0UOhEdAbJ3ICcK4pPr1tPv2tCL28P&#10;0hGMUnDGCP1QNZ/zGNDB51udmZglG5RUWgqY6OTSBxcyBPOPsZV28se2svW01xBifkg7QR5ob8RI&#10;t1zTtw4VTPxs+XmorZAtqNhyqjMZokxU3yL+6GIFba+oHkEe4B8YY6N40lKFaVZAb7UWNZWxMJmC&#10;cfbCYSxeLPN96XNnL1aXN/j0t5+xfIHrl04hSxeIq5dOYvmyTUzy1hLkZVgwf7GaE3Hl6hGUlkWi&#10;3ktQecJ6mktob+zoZ0Toa7PRqzsx0lOD0a4aDHe51GN9raWY6PFgsq+ax2oMddoJMNWKlf1sihbi&#10;fwPwYwIs3vdv3/0Vf/r2L8o2CLwf3v1AK/FB9QXL4IYkbiPDz1SvQ2+vb47DDMC9PT5oZQLPLwGW&#10;Ihd52bPzMP7xv/wL0pIy1LCsdJdJ+Z8BFkXuZAbeRgUeG+b9NtZ1CyFm42yty6OqMVSz0TbypLfy&#10;f/V0EKCeSgx1Uf06XBjv8rDUYJBqOMBz0s/66OVnDLSXsi5sGO0sZ34jwBdjuKOEys0o1UpVpO3r&#10;o1oPN5dhlKI03FREkK2E0orHfO14mxWjhHpQGgMFr6OW301B6ScDI2wwY50ujLZXMhIWEfJsQm5g&#10;tM7l9zMStuSwEWXzvfkYoqD0EtxuRpPeOsJMte7jfxshT6MNxYSZEcJLIfTkoIvWcdbtS5dw79pV&#10;3L1yBbFBQbQS5fwTdfxzVehvcPBDKxl6LVRa+uE6G7z0yVnpqYgO8oc+KQHO4hy0uLNpQ3RocOkY&#10;Qgh7E38gW2ALw3K7hO2mEgw1lCqAX7RWYJyhxlGUiPv3L2H5qtWYM2c55nyxFHN+vwCf/eZz/PZX&#10;n+APv/kMJw4fQOCjazh4cB8TPNk7eAPBXY65stT+y/k4e+YASkujUedNRZ0njb9PVKCElcIKZoVN&#10;9bVierATjwfbCHItlYUnjZU40umkAkmh/SHU7VSNTv7Ol9MTahGm6m0gtJK8iZ8VX/v+3Xf4V6rv&#10;D9/6Zpp9+PAD3tBG+JI7ea1v6qWv10Fmmgm4UoZ5W4ZgR/i4T31nAJZh5YGhSbRRaZctWImvfvc1&#10;PSRPcv+Qb4DmYw+EgDuzG3xv15Aa3Ghr6cHEyBjGemsx1uPEWDfB7Knj7TqM9Hkx1OvFWF8dpoZa&#10;8WSkE0+Hu/B8qAtPhtrxeKAVE92NGO/0snF7FNzyGZNs0KPdbibnZeijCg+zcQ90ldOHl7KeCLgI&#10;BI/9FKg+WoU+KulomxlThPwxAZ5mXY7RrgywPgeprKMCL6PzKAVsir/vcXc1xqnCQ61sGFTfAcI+&#10;yMbX00KhJNSdBLqbx54GE0EuwDjFbriRjaK1kK8r5Pdb2XDYwJrsVOtS2pJizFq3agVWL2fGv3QJ&#10;juzawyzVwNBPZWqnQnU34XF/E1WtUoWnOiYEhTmpSIwKQdD9u4gICESRSYtmtyg1vRClvdGrY+ti&#10;CGML7BQ/RZ/Vw0Spq44JAk1/XXk2ymjqgx/cxJqV65iQLcQffj8Hv/uXL/DJrz7Dv/zTr/GbX/8e&#10;s79aiPVrNmHPrt1Yv24zVizfiJWLNmDpnBWYy/fIqN2FU4dRUhADrzOZyUsi6p0a/gY9Gmqk0P82&#10;lNA+2JjoWdHsMaONXquNrbemSo9ScwKK82LgKEtCnSONEcOK10+m8VqGkmXR5UeAZUGnwCl9rX/5&#10;8W9q9cWHjyNuosoySV2WB42OySUCJgmlD9CfbYMcfQDLyJZcvEXgFZWWMjgyBa9XltDPxoal69j4&#10;Owhtr5rAI+r7vwe4lwB3E+AJjPbS1jHSjBG+yT6eL4FzoJHwEmwCPDnMRjxGgMe68XS0B4+H2lha&#10;MTXQgvHuWtpCJrLtzBE6SjHGz+nvKGduk8ffQbvA54Z6XPxuN8bZKCY6HRhmdBtupWJLDsGo116n&#10;Z+M30nrkEbQCWglatnotnzdhjAn9CJV6kAI4wjxkkp/3uJMgd7rV7fG2cgV6NxVbLERviwUDtDvD&#10;LCNU6mF68v4GRnIC3MFG0Upl7mLD6W2gTSVPI0zOZyXEP0Righ+iI+8iKcYPTqsRA00uqlQ9Jvvb&#10;MMkKGexw0ksamHWmoKxYulESYNLGQ5MYA2sOs1xm/z1U2DYvzTjBEXPfT+iH2bpHOtgY2tz8o2XM&#10;NpMQEHgTV25ewJGjB7Fx/RYsXrQICxfNxtLl87Fh8wqs37ACGzdI99lWX9/wwtVYtHid6mJbvmiN&#10;6gf+lB75a/rl82dPwZoXR/+eiBp7AuodKahzJcLljEK5PRJV5XFwlMTS7kShLD8SbmsS6u1aeG0Z&#10;cBQkw54Xy8fDUVkcwYTDgFfTTwjwt3hCP+sbtPCtSJbjj9//RQ0SfEcFfk8Flv5fsQ4yVOybZfaY&#10;YPqSMik/eV2luJK0+Y4zXliprwA8/BhOpxef/PpTnDt+nr6W7+2U2We+2V6/tA9yWwCWETtZTiQA&#10;t/JE1jPBaajmeZAoKUkpQ24jbV8tH/cywW1g8txGtRugoorCjtNWiWL3t0hCRe9cTwhbaBHELrTT&#10;ijQzejKS9hJAUd5++udh8a+tlQSOyidRjhGrh5alk8LVxUSujz62n3lEK+1hi1tDC2DESG0xhuoJ&#10;GxPrQYb/0RZaSVqXx2RiqrOGALNxUEV7ycsQP/cxo+b0YD3Ge938bCaDdh2a6HM76Zdb2VAaPemo&#10;4TmuqUpjssecx12EWUNswcNU2bGBdrZKttDeDobeTt/t/k5M9jYz7DroM7VwuePhrk5CAxOmNgVs&#10;FVXWwzBUr9R6tLMBgwxLw90Sypr4Q1oYupv5WD0TpmoqdRmVT4/crBRYC7JQYs5CviEJhvRQZGdG&#10;osichEJzOvKN6dCnJCI2JBxBD/wQ8OABQh8FIcI/FKEPHyLo4S2EBfghR5uO+ip6dGbd7R4mMo5M&#10;NFSlwkl/bSuLQFVZLJxUWIctFa5i2oyyTLRW5qKjyoxulxWdzgLUl+vgLEmkiptoIZ6quRC/BFiu&#10;aSFJ3A8//AU/fvcXfPuLQQv1/OhTDAw+IaDS3zuOrv9lsEISNZmB5lt94YPXp8BiN0bGptWkp9/9&#10;yx8QFRqDcULZ3SnzHwRgn/8V9ZUit+UCifL4DMAttRa4yvk/y6PZCNmQnUlwV8bzP0ej3BqGQqsf&#10;SmwBcLOBt9PqDTAaDdTTN/N9rdVZjKpptH5pqKcFa2Au0cSEuL5eQx+dgXYv85oaAlnDqOqh2tJz&#10;dnupzlTCZka5Zo8W7Q49uh1MtGoKMOLl5/I1bW4DAaa/reZ9Rr7uWqozoR9p9QE80eZhYSNqITst&#10;ToLMnIT3p1prMd1Ri9Em2lYX/a/HQt9tpRc2o1N6VGhRqyv5/xhtW/l7+iiYswbaCFxXA2HtwNOB&#10;XkwNsgz1Y5rlyVAfpvh4b0sl35SGSkcc3F4NvDVMEtwWWoIyQmmnaa9iK3LTLxPk3nZMD3RTdRvY&#10;gmsYWrw08x7e9vB5L3prqtBexUy0hl5PHmt08AcyQ25k626WzxDFZmhrrWOGW8tw4eGxmgrPz2pq&#10;ZIJZhyF+5lgbPVwrQ2VHA0Y72GBa6K/o2Qfo0zto9FXfZ3UBuqQPuMPNBKWWyUQd/ZivDLcwuWvm&#10;9zfxt4uv6qrF2+ev8OqFbIH6MYl7LAr8BNO8/8OPH9X3/c/r3GSFheznq5bEC6xiG1TCRpvA++qy&#10;sT9BLAmbD+IZeGV65fjkK3g8Tfjqs7lsvAyLQzLk3Pex+CyELJf/yUIQYhlObmvpwvjoOP1rHZNs&#10;GUTKJlA8L64MNFZloKlKB29ZCqqsMfDYktBUmYVuKla3x0plM8JTlIqa4hTUlqbCW5oGR2EcSvNC&#10;YCsKg6MiAV5C3ULRaiXIrTUZaJbPdaSj1pWAyoow2EpDUWmLQhUjXF1FBvqqC6m4TArrSigoZrQ6&#10;aSkrsuEtz4DXnkJVppJSsbtpJ/rppYeaKgitB9MU0GlG+anOJkyQh+E6fgYbwlBdOSbIwlgTbU1N&#10;MbocbDyEuq06Hy1sHF1eRhQ2xFmtNfSnPPF9BKC/lbDxxPbw2N3EltDTyZDTzsStENmGcOQzFFvt&#10;iTDnRyE3IxyWjHiYdQmwZCbAakhBRb74H/HPDWhwlqLSmg0Pk7waaw48hSZU8763OI+FIa6ckBHk&#10;VkcxVbOIwJUzHFWi01WOgVon4aoloHVsqc2Y6mrHZFcLxtrbqOwdLK2EthkT7VT4tnqGLyYe3goM&#10;e+0Yqq2gwad3Y5EWPt5KUAVYAj/K10/0Mqr0dzEc1rOlM4lhYxlppxp0NePtU7ms7Hs8I7CyfEg2&#10;KZGLsTwlrLLKQkbdXr2WxE1WWcjizNcYk4uzDBHIASZlfWM/Fbnusezz2/+xp+FnRR5XAMtAh1gP&#10;Adhb26Yu9Vtf2/STVRB4Z3ogfglwX+8AVV4A7mTjGcX0yCCjJBOzvg564Db+RyZiTQ56T574+nL0&#10;ekuZCFWyrrwM3Q1MhNxUSCtaKguonoXochZT6djoXcVorMhFbUUmG4EJ7QSlk2rbSfXsrjXzfjZz&#10;hXSUloXAZLkDvekucnODaCnj1OsHa8uZnDsxwnrvr6cgeUvQ7qSldGQzN2Fu5DLyHJvRXE+LQpvT&#10;08QksZnnjOIy3CPnoYbQVmGAv7eXwPZ7y3kOKTx1FDgPcxk2vn4yMlBXwc/m53uYVPI7Z/US3D4C&#10;209YBghDT7NTjcDU2Wme6/jBVL16qxnGxBAkxt1BcvpdREddQlzIFWhj/aCJeYj0mPvQxQfClBID&#10;d7GZLc4CW64WRcZU2LPZunPSUZXNYkpDeY4GdtoIZ6ERXoJdXcSkLltLL6qHu5CAs7Ty/f2Eeayp&#10;BsNU3pGmap4EF8ao4BO99OS0Kq18vs1TgWY2gOpiIz9Hj/oSA9oqaCcqLWytxcxi3RhtrEIHK7K2&#10;JAcN/E/9LfUYIvxtLjuthI1hrgJ9NYwiXgdeT73E6xcfFMCiwLJMXhZxzkzYkaTt2bN3Cl7pNpuc&#10;fIPxMVmk+QxyHQy57vEQvbBcoGVQVJbKPECv6xvUkI37fCALwArecX7O1Gu009PeuH6H9uDnOQ+/&#10;BHjGQsjFwfv7ZD6uTKtkIxwcxsRgPxt0J56Pj+Ll5ASmaf+mOxvxhA3ycUcjHnfxNq3cy6Fulh5M&#10;0dKNs0GPfYxEozznYv/EKo51N9MG0oN2MvljtJpkhBqud1BMGBkZhRvod4tozXQF95GedQda3SOU&#10;WBLR4rKgt9qOPncl65KRlCAPM3KO8NxJlO1pZGNqrVbTOafGpf+6lUljLYXHRVVm3UuUbGbOxO8Z&#10;43eO8byNUJRGCPAoo/iYnP8Gihoj8TDLYL2LYLswztuzBhu9lHMvv6iGLaeaXsNGdcxBfUE2em3M&#10;CMvK0Go0wBoXhrAHp3H3zkHcu3MYgfdOIiH0JqKDryEi6DKSIm4jMy4YJbpElGUmoTiDypwSi4K0&#10;OBRo4pGfGoOcxEjoEkJgSI1AoT4RpZnJsFG9CzOiYdbEoESbCAtfn5/G5CpLAycVvSxXg5LcONgL&#10;4lFTqiO0otiFTMA0qMzLQFVuOmxZCSg3JfD1SYQ5Hc4i2h1zMmpKtKi28XOsyfwcvsasQbO3khbD&#10;pSbzVJoY3vIz0SRznm0FeDb++CcFFoBlOFkAFnBnVlk8eUL1ferbIurx47dqEGJ8lF54+CmVWC4R&#10;IEuQpggxy4Bvzwcpv1yJIbdlfdzkpKyle6UmC5WV0VJ1E9aPCdv/DLA8JkdRYAG4o62b92kvOttp&#10;gQhbfzdzjk51HkcJwBQBeUpYp9ngH/e0YIoQP+b9ScIpnlO6SbsbGfWYPHVLX3I7vaYk3r2EfqAT&#10;T6UhtDcSYALFqDzW6UFzXT6KyiNgsNyD0fwQ2aZAWAzRrMtMuC0mnhMDKgqMqCkroLW00f65aAk9&#10;6KIqD1B03j17gm/fvsXLp8wr+vvYiDqUXeylN+5jgjdCOyuRdqKrCQOEtpvqO0RIR1j6ax3ooug0&#10;OUqZ9xSrYwft66yeSmaU9LK9DOdtpWbUmA2oZBJVpklEVVoKyhKiURQVDHNUAMJvncTdC3sQev8M&#10;YoOuIi3qDiG+jjhCnBH1gPBFwZGVDI8pFW4CWK5JRWFKHPKSo5ElUxbjwxXkpqRQQh1NuKP4fARK&#10;05lwaONRlhoLbegDhN29hPAHV/g9VxAVeA2psVehS2FJug194kMYkwORmxQMmz4epcZoNoYQlGSG&#10;osQUggKjP3J0fshMewhN8l1oNHeQZwxAsTECeZowlOQxIhRlooTQ5yUFIS3sJrQJPBnaGIz2D+DV&#10;c7kunG8JvQ9g30SenyaqP+FzT18ScEI8s0yeMM6sNh4eYSHEcrks2e9M1HcGYFHgGYBFgRXA06/U&#10;vsEyUV7mPYjKCqgC7y+70GaKAC2PiwLLBcfbG+r4f3JV5Kuw5KqZd1VFjEilTLacdnRVV9J/FtOn&#10;8tzaTPCUZaHabkCZJQm5xjDk54ehyBqKQgvrsziByRxzm5oKqqqdSW8B7JYMQqlFVaEWVnMMNFTe&#10;WO15pOiu8ZzcoiDdhT4pAHoKkzY+FBqeF4MuDNaiBLhcWaipNqKqIh3VzhxaBUYDRozxnm7aNqp9&#10;exOjYS06W0rRyMbRVm/HAJVf8qb6ylL+jzz+DzMa+DvEelaxgRQZ05CbmcjzSQHLzcIshzEDzmwd&#10;5FiuS0ERgcuOC0d60AOk+t1FasAdmKIDUJkZTyAjYYx8AE3YHaSFM4TEPYAh/h5B8EdxeiScWSnw&#10;5Kag2pyKWose1bk6VGSlUVmpsmkxKKXClmqTUZhOdU6LZ0lAAZW5MDUaJYS3nI8V8r4hjhXB74wL&#10;uYfY4FtIjbqBlGixLZcQH3QNKaG3oY18iLyEUOSkByA7/QHy0v2Qpb2L9JSLSEu8jDTCnkqAU9Ku&#10;ITvzHqz6IOQkPUJmAl+X6o98XSjytEFIjr2B8NDzSIh7iKGeXrx+/uGnPSAEYBnEkIRNLZEnaD5/&#10;THinZMqleGTfamMBUopALMnZTJL2S/vwS4DldQL/k2n6bn6ueG4BcwZUuf1LgH0+mOos+6FRqUWB&#10;B/uHka3X4/61M0iJDIIpIxkWRhUTo196bDA04YFID3+ElPAHSAi+jSg/isLD8wj1Pw+/20fgd+8I&#10;gkPPICzqLMJDThHEB8jVhCMt4gFi/K8jhpE1IvQSI+85pD64hMyQy0iOPIrQiJ2IijmBlLjrSI2/&#10;juiQiwi5exahN88h8tFFpCZcRa7pHvILAmHM9oeWIpKZ/BAWTRQqaRfrSumDnUVq8lWDxwyHIwMF&#10;ReEoJPTOKrOakmuViT3pMYywiahgKTYkMc9Kg5VR286oXM2cqoYNdpbNICE4HcV6witwaRKQmxAJ&#10;TegjGKJCYEwKgyk5hP41Gc1sidXZKTAnh8GYQFXO4A8yxaGuIAWNBRmoyUmjJYhCaVYkHLlUYTNb&#10;rymdAAu08bQXySjVp6FYm8b7ySjSpKBQm8JkMIm3k2DTpaI8k8qdlYFS/q5CnpA82hBTYjAy4x9C&#10;HxtAFQ/l7wuHMSYUunB/JFFBM+LuwpD4AOkJNxAbeQpxkWegSbyLLE0wMpLuIZMnJofKkMMIYIjz&#10;p2+/Aw39fEbiHZ6Em1TqeyxBGOkfVACLAkvxAfz8Z4CpwD578XHFxoRMm/Sp7wy8vywzAP9SgX+Z&#10;xAn4U49f4vmzN+r7pIvsf1baXyqw3O6nQgvAne1iIYYQHhSIc0f3ISM+mvAaUJxrgtWkQxHrWp1H&#10;1lFK6ENVEoPuIeLhNQTcOouQ22eRTNuXnvIQoWFnEXD/IEXhBgzRDxD/6Api/C4iifDqE87Dln4R&#10;DckX0Bh3Go74/bAm7ERe4nHkaGgbM+4gkTlRyM3jCL50DDF3TyM95Bz0kYQ+kt8RfRHpUdeREXoL&#10;2kd3YAzzo0iFoVgXiSI92dIGICX1OsKjjiOSDSlDcx/mzADU5oVgpCwSU94o9Dlj4C1IhSs/D94i&#10;2hPavSaWejaEWS6zEVIclGdHLsOPOYuE6whaqvKhpTkZyGd4L8qIhcuQDIchEeVsDZXZGnjydKjO&#10;J7j0oy5ah8I0+qPERzCmBLIC41CRLQAzQTNoCLbAncbbTOTEXrDYeLuEoBazlGbSthDeMn06LYwW&#10;jmz6Knpgj9kEJ7+ngraklIDbM1MZLTSoMBByXRrhj0EB1d+SFol8NrTs1ADkZ4TwsxOYOGbwM9mS&#10;tXGwsAEVpok3T2RjoedmJeYlS8N4BC1DYHoSK2xwCC8+WggpksTJVqmywmLGQvwS4Am1V/B/Blig&#10;/Z/V+Jce+D8D7FPw6SnaCH7v/1+ARYEJcJ8CuEcldIbUVDy8fIaNOxIFWg0KWNcVtBG1tBU1Bbms&#10;O4bwvEwm01rYCXaprINT5yKVIVjmA6ezkT9CLFVUF3WX0NOeMWHPoUDlsl6c2XcwXHoT4/kX0ak7&#10;iWbNcTRqjqIq9TRt4BUYDLRgGbehiSXMMX7IjfZDUdhdWAKuIy/oNvOgILIUgwqKlDOdApXMfCiG&#10;0YKRPI91n5V4nyJyFbERZ5EQeZXwhqHBloYntXr8sU2DH7tT8KJFhyF3AbqdVVTuKtRXFBNeCxoJ&#10;8SyPNY/JTgGLmQmQGa7iXLis2aihRNfSkHsKs+GULjCadG8e/VOuHp58LZ/nbdnV3ainehNC/kAr&#10;k7UiXQKBTKEKp7HCtIRYBycbhpMNpJIVWE61txPAqhw+x2MpIVYAE+gyhr/SX4Bup61xsPJ9jSyL&#10;t7Pgys3kiclCLX9XA39zY5kZ9SW58DIpq+Hv8RYaUWfNUc81lVjYWi2qtdYV56vH5H6bdOFJosEW&#10;XGMxwp6TigL6qrGBYQIsPQ3icyXB8g0piwL/vFhTHpdrW8gws2zQ51u0qfb4/ai4PoDFE8vOk6LA&#10;Mu/B1xcsy4kGBifoleUys0+VDRFf/erFOwz2yX4NP6utQCxl5rFfPicAS59wdbkdxsQY1iE9oTkb&#10;Hmsu6kWh7Fa0VJSitcqGFlXK0FxZjkYpFSzl9J32UnhLC1GRnwUbvWWlnBdGTDvPXVlmCuw8jw2W&#10;BCbz0WgvCEIDc4kG4yN4jfeZt9xiZL4Ok/EuCiyBqCyKh1tUUhcLNyN0DfObagpFtSmJ3DDkkwV3&#10;Zgbs6UkoS09EJSOEhwLjzk+HI5+iZKZPpndvqCxCT20Fxusr8Ky+GNMNhRipK0Yfk++BRvrlOg8a&#10;3eVocvI/sczylBSinn+kvsKGOh5lEWRdRSE6nKUYkEEKWdnLymgsK0Ij/2w9Iagl5LU2JgUlxagq&#10;tqKi2ELoC/gHCL85hz8mG1X5JlQSuCpWTjXVoE661wrzlKIqZS3wHSsJdhUbh7swh40kh6BnUd31&#10;qlTl6OHk+2vk/Wxk9aW+0mgrRHM5PZS9GG00++08QW1MRpvL+Tt58tRz8riDv99dgQ5XOU9kqepj&#10;7vbY0c0KkNLF+538n62VbAR2M56NThEkGYmTvcx8o3EzAIuFkKPvcQFYJu/INeMEXtlxxwfwDMRy&#10;f3hYHpcJPr7RNxmN6+mV5epjagmRGqYWj83GIrtbyjRK2dNXIJ2BV2Cd6Qf+JcBqog+f725uQbWt&#10;mCe+TCVerc5ylbxJN2ErSxv/f5unEq1uB4sLzS4nZA64LGJoc7t5rESTAE7Y2+2+OhR1q2WD9/Kc&#10;NdCPNpVno7Y0kzZRi0aC5rEwGhpjkZMRDGMWk3cCLKOZ1UVpTN7j4THEw5tD+PM1aC7Wo7UsG03F&#10;2agXcSGkTUwwW8staKeStleSNUeROh89nip01rI0OAixS93vqa5gIspS40R3bTU6qqUfW35/FZqd&#10;lZhVW17OP1+pSr29ArVsqbIcXf54f40bHW4+ThjqyksIMmHm843OMrV6o85eBVeFHW5Hudr0Wq5i&#10;VCeLQ1mhUqpLiuApLmQrt6JOKpnPNZQVs/UTNJYGWZ9G2GrYQBrKi/nHilDP19daWdgoGmxFaCqz&#10;shSpim3lH27liWqt5MmhkrSwtMqc5EobIebjPAkNZYVUGCvVhorj4IlzMaPmSW3kf5CRQ+l6aXfx&#10;KPCy0jp4u9VRyBZdjOejTwgwQVV7PfwMsSjvDMBy/ycFJsACr7pI95Bvn18fwLIiQwAm1ALw0IwC&#10;i43wASxL6MdkptvkM5Uwyr4Tcq1ldcV7AiuQzhSBdgbimaOvm41JX0eX2upLdldq4YltlhOrAGXh&#10;/29iI24kpLJoocnlQoPTt4BBIBaY5fXqNbJGkUWODaxTETX1mEMK67WC54YRucWkRxeFpy1PCw9h&#10;LTGFwWaJRlVRCtxFWkKv5/kyobPKgh5HCQWiEF1uKTJgUobu6jJ08ug7B3Y+TpGpppjUVKLb60IH&#10;AW6rk40jCWq1h4meA+2Et1024OF/bORvbmCpdzpR56iSCe2El0Wuwim3awlmvbNC7RHRxBc0yJ4B&#10;bNFykcP6Cr7m/1fYf4fbml3lnejp233bNtgkGUmggIjGdmO7jXHA2G4Ebfdz3WBfkA0GBIgsCeVU&#10;QrmqJFWp0sl5n51zWHuvnNfaOe9zzj751DkVpFJVIQlJGPve5z79x7i/3/z2Kh0VsvuP71npW1+Y&#10;8x3veMeYY86P37oc0Abr5gtRywNgbtRnzbU0BgCd9sMgGrm5qM+5UApGwfs233c4jg3VTe6M73n1&#10;2K5L0cK1tXM0pv93Ffj8PIySA4wYD0Dv6AkAaSuda5rf52KRrYthddh8bbFPCwA35zUojqO75BiW&#10;iXYB87KMVAa0AHgVNl6mIZ0zt1Sajru4/mef/lIC6n8PwA5iCGAZWKlwL4BlX1+/AeCb3wTgnZ3s&#10;ORaWXgpg155QayshfNayDPytANzbXg7gixvb3F8pPfrBNe4kEh//4Gr63Tx6kf5J/Ud/1guFqNIe&#10;qS/5nPo4gZt2Ksyn9UF6S4yl92kf2839wcXYSCz39cXO0EDs4ilXiIOag0eQZedg02G2iVjJw6jl&#10;idiu5WIb5l8x21AajbXKTGxUirFWK8VyFeMq55PBLUOQq85NhG1X+W2t4T6Zd1grC2DAXOfV9amr&#10;NeQDRkg/itM626E6N+gNCTZBVsH6KrBZjRuoA+oGJ2lywhZA7iSQw8KAYPHAHbWw3irMWJ2RUTMA&#10;ugh2i605n48GYNQ43DIga82AUDZnX1f+aQFijUfr8rhdjMPG7cgmnKuN+29yjraeYAF25/9NDEUD&#10;W9TYYGAlkMaR9nF/bs5Vg5JhcC9tOkjmWeTmF2HeRcFLwy0K4PJMOs+TV24nCXHnKTTwPQB2AONb&#10;AVgGvgLo3S7DuuZ9zf8aoAne/X0r1QzkssmdWT3ENwDsdH0HSjIAPx/XZOuXAdjVb3x8gO8v8dul&#10;AwAb4CUG5rVB27ngeJJzyCtnyth3LQBc4/7rgNR+LPNdEeOvShq4X7em7SKr0Zbu32CfRsJEBmK3&#10;NmzdqdDftN8SMmMVL7eCxFgifloijljNwbC0+ZZsWpqEWTMJusJ3q7D3SgXvVzG3rHwBR/SBBuM5&#10;Jcg2IO4qCziHzOtzuX0v4ybPgmxYqlWjW0H/8lsHPHb9TwENXIeiEzgFDAes0vEltnTjglG3hB7x&#10;pB2BkgdAhUl+E0hT3OxEFKf7iXzPoWPRwU7Rn0DvzgDUfEb5PUAmI4EZkyTRTS3YaACPmxVAK1ja&#10;St0Hi1eScXRgjMQO7JPtp3fguDRUr9HbsEPa6Iwu+7fdn/1Sx8BCaStwDbCU2xKfF7mnLpbdocO8&#10;jjbSok3n3ALATzuUfKB1s4Atm4ls+WTvc08DG4Q5dT6NvDmEDIAdjesB+MqVgwe4wMhmHsxAWNQu&#10;gJUQPQCb0XDlH5/+eXEXieEzLwQvGjc9A+OAfS9vfzOALbe8yO91Gcm+gyxKeKsSwKnq3RIJAUb6&#10;twkIZWGJyT6uC2CA3VJO6E1Tezs3EtblO9k3gQyw+3zAZfZdhMlbekMlGn2/CiuvcG4l2tKBR1tT&#10;ItSQCPTRIude4Xwrgo39lHMrHENtvgjxqWElqQ594YLpS5UqAK7FIoC1f1IfwcodQN1tAF7eu4xA&#10;p8l+YGWJcxyqcfEttJHPu9AVpZvEzdR10bijZdhqmQsT7S3ceGN+lEYZitLM+ShOEnyhd/KTp2J2&#10;4GTMD5wlomQbIfBCvy65intd6wEwNKAsm7kn1xamIbiZDsDtVp1QWo5VwVvhYg/A20aiyJwtPEJD&#10;oNFg/kdr1UXKGIK3W6MTtEzO19ZYaBQ7wEcidNh81aKdtJp0lRsN1S1W6RBZWimzEDf2b8dTptEO&#10;JMS9ALZ8sgfsVAdx0wzEnb80dHwZAF/6FgDupdEE8KXLBwx841sD+JskhOybAju+B8AX+ezvglsA&#10;OxrXaXB/tN8i998BLJ1EGNw77ZdY1HY+aP/0WWDSRl1ZFQKTPJZw4cv0w3IVl822lL5no22W8Jor&#10;aGED4TbAVU50Ad8SuFmFGdeatVhvZdtaqxSb3Wps8F0WJEIYANFAco9g7Bp69zogv1qbi6uNXOy3&#10;8nG5U0t1NytVNvplnf+u1qtJ9y7zvgtgBfBii/5CJ7foa0Gegrj5ccA4MRI1gqcawVOVCLROhNic&#10;xT3MD3HhRKFG6YC3ZYSaH8aaz8PQp6M2ex5XMwxI0KawapuAqzk1SPDFd/mprFHq3Ch6SBdiMNHG&#10;+tv85n+Wq7gYfl+u45oAuet1qW8W+Z+Nl0kPGj+xMP+TVbHcloA7CCq7sKdDn10avE2DNmQPzqOL&#10;WaJjFjme1r9kJM45Uidhxcs0iEBOWj65sCIAvpGWkEpAvQfAsm9WwP6XASxw9wHevrpXACfwmgP+&#10;1gB2KamXJMQ9ADaIUwNfAsDZE4YyFjbva3otpdj4770a2fWCd3b2ottRJ3LfyKza7AD3lAXhiwmo&#10;BwQBiJY1ZAzfp06tQhRrgMUASTklm61V0aJ1AqYUTEkovPL7GoBe5RjrtN+65bBsqQ2Rey7Pu+aq&#10;8O1WbHaasdoG1C3+0+R7ZQD/63JtBmnXAO1T9cm4WxuLO2zPtCbji8vz8fkVC3NKSSP7MM21puky&#10;wCyI0b6rGgOvPilruV2PNuyrnDDxcKiR60eHDkRnZiCW5tAzROTL+RFcxADA7QO0J6OFSG9NA0r0&#10;52JpAjAMAaJzgBSAW4rXWEjpj9UqDVGY4MJxIQBzBYtbqmO5zVksK0vtrMLoq/xnich0qTLCDQ7B&#10;GAPRLA9Gk8+tKoFAcz5VhxlNdwH1Cq5jxQar44b4rym8IixfnejHvXG9lSk2PEViH1ydlWqcfy2t&#10;gyDA2bB8jWm5zjXymlyUHoKOXJFtONcNgPWFZ19MzzY2F2x6S8Cqf2VgAZ1NN3oqfEayi1EnAAPQ&#10;fYK4pIMFMiDuZSfMCfckRDYSBxgvXuW/Bw9KvHE3PY/DBbSvXLoBeNHIAnQLALNZG+HnBFw1MODu&#10;AVwAb26uA2DapTaFUQ9EcYLAauECHhMSQpsq+ZbolzXX9ACAKUASpMjCtWYlMeZyQ/lmkRMRP0HU&#10;eqvMJoidsFCODZhvDRZcb9XpZwAK0LPUnEztfrImYOO4S3XYucY5azNJUiyBAQuoVnm9mJh3OvYr&#10;k3EZArtamoob9M+15lyqCtxIgZwGwfEaDd7D6DIynnmtUY+tTjs2Oi2Oj6dB7iziUQ5t1odjuzEW&#10;29Wx2K2Mxw4Nsc6B17Di5TIsVxgE4IPRxXWscIINb9xVdwpEpMVJLHKO7wBmNdt/pTIRmy3XH6jg&#10;RmioFjfLZ8FtHnYDttxozHGMccDMMQrnozN/EtfkVJTzWNoQFzsWWx6XBtlolhKYNYi1xiw3CWvj&#10;IZamRmIDPb0Ns+8C+L32Am4oH5sYk4nwLfZdr8HyFqdUBPkknQSIXbiFYy/pJmHgNdyUDCPj34aB&#10;nZXcG4lzs7i9N/9NBu4Fcddv3gtgAHvpbnpvwHYvgLPBjG8AWAmxB0hdNPsGQaCr//Sew7y/dx0j&#10;yAAs2wrgna1MRghYv78XwBsAeGN9NTp1gtDiaCwvANq5C4AWQqJ/Wnxu4EVb/Nb1/umfNfppVY2a&#10;+k3GRYtCCouQzjLfrcqy9PE6gBfAa4IPQliDjTcB1hqey33M5nTBwwrfb7SQZnpBjt8hgGsVJaUx&#10;jokXBitL/H8ZgG4C/A3a38nBa5xrDdJZScSiAbIPxrMsvpCda/TNKiy7zraGZFhmWzUbAZk18Lwu&#10;h9aYnoxDGwBpC9Du0Ag7nGyTk66WFeGwqq7DlVz4TVHuQTewtk3cwzpuYQuAblrT2QZgTW4U4KwL&#10;oI41xp3YW+7G5iIW1NYNAVwYeJOL3W7NYSjTcZFGu8i5trDGDYurufl1wLaOIW2Y2MaFbNBAq1yX&#10;kewq/9koT8ReYSquYv1PNttxq9OJKxiLRexbGNIm59lJG/8vWahNQ9KgbRfNKI0nploGyKZrdJF2&#10;lktcyfJ3cOvPOa3+HgDLxDKwmYhMUhzUAh9ICNeAyBg4A7Nz4wRwJh9cFzgDcKqFcGaGckAJAYB9&#10;bK0AdhFBQXx5z+cf/7cADHjd+K23j8vKbm9s4+HwUGZTDKxnuNc8YAZMqQqtMEBAdzaKMyeRhmdi&#10;rTgSFoen9of51mjvRu581GfP0Ub9sVqinQnKVgq+TtF248g0gjazCjBqYl5kgZIsSQ/6xkkRHfql&#10;S78tAtxuYZi25hpg4lXZuAoRcj163vX6NAyrEXEO4yvZHMmxqicATyvIk3U9hPJTOZkCSYJ0XlNG&#10;gu/bXF9tdioqExOu0I5egsYFqtYmS6X3ggBQXl7Ox/4K1lP3ZrhYLn6z7RSheux1W7GNJtkEsJvt&#10;amx362lmxzag3VhspEdy7Tq1yKlEuKI9gH+Zi722mI/ri8W4jmu63GrEDq/bWPFWW3cFywNGpxJt&#10;o4W2+M0ZI1sdmMHfYNktrHUP47oEG7g5zLiO4a3R+ALY0RtHEFdxnys0vh25iFdZhSU0slUlj+4T&#10;nSe7r/G9ucnbV26k1Xe+GcDZKNw3AJwx8L0A7smIyxeRAH62NvglCfENDSwDbwpMJQQAvgWAbwNg&#10;QSyYXw5gt5RG21UH78f+vQDeA8BrPonoUqx12/QNHTw3F61ZAIeBp2J/szGAub4AiOf7AOIgbTce&#10;u/WJbFp6Cy+llMvrYZGMbGsw9ypB+vJ8PwZxPk0LWuS79vwInlIyMLZBJtDGArhN+9b4X2WuPxpI&#10;yhYeu83x/M9icRiJ53JUJ2N6/EiUZ07zGSPBGyT2hRRlc7Gz5SpPYCmxP+QoYWqUi44EE/CbgUrn&#10;g/A69JeZi0ouF4fUh7r5ZcC60sZldOlQXjdaOUA1DUinYm8RIFQMzEZjEZZbZp8NWG8XkDoPbnex&#10;mea/bQtkAor1DgFUctc5gAzD8d0OwL2aipOLsQ94ry3XY5+G9xhpGhOvO8uAfbmVPm90DCLMLkxG&#10;By+xCHMu4QmWYW/rRtcEooyA1FmDTVbZb53Xrc4MDYGORqfbeJ2SC7PwPftvcA2bbDsdVyByjp0N&#10;p2FwTK719tXr8czTLyTdmzQwW28QQwDfKyEyABuw3aN7ee9nda8FPvcW+XwzgK/wPQyM/r3Ndgst&#10;7OrmvUfEpkyEUmOLfdHAvUDu8i6/s/mkel99WufFHYI5vJ35VWWQwZixxyqGKZtlQatxxDzthBRA&#10;QmzQHjuw7yZMuOn0nWYuLuJJtwUOnq4LEBeJjVYB5goebBWSM87opvgnk2IrkICTeo09OkjJdt5A&#10;XjAPEdhjELDwMoaw5BpqADg/cSwqxFIdvnf9vWXkyRJez7yvsmSdbVMtDYBX8dJ63Q3ipg2ubaWh&#10;pjZeguW59jY4aNP3ZlYOdWEtg7BVmG0J5lWPrAHmNXVrgwuH/pcBhvpmCRfQQW92OtwoUaNMvAvb&#10;bi0q8A0AYDI1Fe6hQ0N0uOkWwGqii/3vNo1qlb4A3QawGwQFRqvrfLcBuGXsnaUmICtxoz6E/EIU&#10;pk5GYfo02/kozJyPEhZeLg9HBRdVQ3ZUCUCbBRocDb/mjbreVovGc/2t6gWsFVap6zKRKWxO9HTx&#10;wbXuBIZGwNl20ZZh/jceN65cjmeeyQAs27r1BjF6hTzWRnwzgLOKs0z3ZmDtAdjXlwN4CyDeC+D0&#10;yIIbAphjwayX+K0H4F4g5+ZnQWuQdwmmzgC8R+DHvhtLtLuGiFdJgRgeRmOFBDbopzX6dp3vN/E4&#10;ep0NvVaaJIscXCrHzloj9taXYmd1Mdbpz1WDaEDraNqG3g2wbSgDITpX99zqAnZjHDzmaopzIDQ8&#10;7CbHXBGAzp4ACzsAfAevuU18sqUX1atCGtsrMO1Sg+tr0/6cj+tc4zgp3pFMG3hLgOoQs0s2NEpn&#10;kEFHwaAxEvFMfQziQmZiPIcW00gJOzoahWZchqLXU8DEhZlK4WYVzzbOOhe8AtiWjVB17USeCngb&#10;bdkMhBtWvggDtKH/DhrXpf1bSJSObIkQX2lxk7iLZVx4Euycw4mgupENXYnH5fslx+AXnDoim8q4&#10;WivnOdhMj6XkOq5yjWsymnZZrA730TVwSB4AGUHAuGOQp0UD+Gb+XFSLp6NI0FiYORalWVxb7ngU&#10;Z88QRG0nAPfA62bw1gOwwO6l0bIsRAbcbwXge7d7AawG9tkTV/dvHciHDLw+YyIBWAZGKrwkIdTA&#10;vCbwJgArM66n966T5jMyLm+v0oaF2JUIAIxecHcJkLJtdCAimFZg7ACU3aV6Rjq01xbg3loqxe5q&#10;LfZW22ntu731Rlxar8WlZeTeCrEM/9niuNmkX2eZc4zlbALwDtJwTU+5iFHw29YqnhgPurfczPbF&#10;020C9K0V3ru/517mmpbBAdtGtxxL7bloQB4tvOySRAk4W9X+aJX6ozo9ELODx2Nm6JGoTB9BAZzF&#10;I5gpg6CQNGvzPiduHvcMiJfQTRZYKKyXeM2GbXnNC2zEPpHhOhS/ZiollbVhQS3ZEjA6tOeIStFh&#10;Ql2DoyhYEmLcKNWcocODaRDBSDIB3xtEG2uRNijv/W6TbUs9DMDdNjCkbUC9h7Vu1ZEWuJwNo1Q0&#10;0FaVfZUh6yto7WUYZZH/t9I1bWMYl7D4q+jyqxjGHoDf4n7WuE8Dk5aPHcjxqr7DTTZxg1cuXopn&#10;XeAaqXAvgHs5YD+/lIU4SKMJUAHs9nLg9jZ/E8BZPTCyAJCa8717/SlADICvZQ9J6elfAdxjXp9I&#10;70DGRZjX7RLyoSchBLBP2N/fBcC4WmfsbiINNpBwW8556+IpkYErLTRnC7ngLOVOjvaFqEqAoKI3&#10;ymYI7y4tpPXSXGrq2gaxyVI+dvn/Hkawh4fdQgpuA3aPuYWE3Ja5AfUW2zrvtwD89iobx9hegrmX&#10;8Owcd3WR87siZYcYRWmHd+w0zkejeh5p2B9NWNXlYZ3iND92NHKTR2Ju+tGYGX8kZoaPR3l8IDpz&#10;I7GyAOvOwb45vGVukO8GCVgHATDRZaqtBMRrbN350WjNDUdjdiTqltXN8hmkLxVhu0KWCF+vY3nm&#10;6OpN9JEjZzBuIYsUMxDDkABsRW0DYLOUiPnWKoBW28K6fL/FPuYH13AvaQQHwG7iitIC1DCKDKHW&#10;3YQ9tmHgTbMisPwyrsXBjlWvgyBwQ4PSsJpsuiRTQBjhLnrwCgZwGQ24hUFuzk3FOgGBEfZaGTeZ&#10;jqeOm8foCnHt8j4amGANkPY0sIv3PQuAZeCeBjYToYRwMb/ewwt7273A7cmIHoCThOgBGAa+IwNf&#10;ezI9X82n/byUIjsI4hx527GAnc/+x7LMS5cOAAyYtwTw1dtxdXeTfuCeDFQJWFfQimvoxA3BbMqS&#10;AHwNrWtaUQbr5M5GY+oU+vQ8nvcC5DJAW47S1gR43Vya7r7BMVYrYxyD4wD4DcC/iRQwRaqxrGss&#10;9g/xzNoi8gWjMZZYbyM9lmcBN23dGY1uM1tGdbk6Gjvlc7HlykkLj0V+4QhB2NGoLQDSHN9NPBr1&#10;yZOxMH40JkcejtmxxyHQASRIgWCzCAERj+Wm4xJa+2IJwwDUxZFjcaiNbOgY7eGqF+fRjUSfy7BS&#10;qiLKu6GBcedrMOtKgc7OGwigVQCuuTnL3XTdRpOmWHxNozewr4J8zc8w9EoZjQNjCmrTPo4AWapp&#10;tLyMZltUe5u6M/jg8zJBh6+mW9bR1ZvqKpPwyAlljsOIq1UAW29wjgrfcz2ODHE+ByxWBShGtUF0&#10;vgmQN4pKCNiABljBaC2rXOPaHctPx6suxNVLaGClgjXASIWnDgAsA98LYAt5ZGBXYRek3wrAvu9N&#10;9vwmAMOcvSzEbf5/42UATgzsdgBg02cvAVjwXkI+sMnGCcDImP2dDfoCzYj3XEcOmq4yH+609S1z&#10;ucgnszSmJ5fTakSwGrHDKkH5Kv28SmDm5noR68QrLkOwyD7WSbu2w2qZQA7QeHyzPGrTNfSx2noJ&#10;QC8TVJtb3kQy7vH5Okx8E0a+Asg3alkp5UWO/XTtaDxbuT828o8SKD4RS/OHoz5/KsqFE9FCHlh6&#10;2QZ/lZkzEOEIkiifFq65jjS5DpHdpp9ug4fLBKKbudFYHjoahxrOWHDY15rY+cGUUlktEQg5RJxz&#10;RA4wc6PrWMA6IFhx6LaEngWs5gIdrk1DjAB2DTZbVZPKqmjhDaNawcTmKMtOBd0D67n/NqDeLuLO&#10;AJAs3OV/q4BSVnRUJ2lec4Qc02OnLRkDwIaFLRBZr6Gd9QRl5I1bRabnnEbcHMfvNZwl9l0GsLJ3&#10;ykfDyJscTzmyzj2Y0vE+rl0EwEoFGZjtad5/4WAY+RsAzmqBb9wEePcAWJC+HMA9BrbE8qWBDACc&#10;CtoBoQMZ2aO8bn2DgQ8ArHzI0mjIiB3khMzs/y7fiH02AexC2BrApZ1N2moGsBK40W6OlNkOG3o/&#10;2mzJ2Mb8bhmpaKwDEOzHNBGA1zSErBfi/bKpx/kx3DQu2wVneO2AEScytKd98LsemcBK+QURtAC2&#10;j3dYXAD48w6A4QU0Jj0g7X2pkYtbgPvztfPxpcYn488q74svlD4Zz9YeiKcaj+CFzxIfwdAY15rB&#10;PsBdJihfw7C2McSLGMllPPRVSOwp3l9vcL3l0djEsG5iZIdaU4CUi0nMROSftuIE1mfxeHbjK1jv&#10;CtZl3m6tDFiRBFtoYAs5soLjbJN1HbFRIljbuWGu1SFIGvIi7/cB7R4yY59j3KyW43p+Pi7lsFxA&#10;vELjr8OkmzVYFVmw1nBoUrnhyA9aWNlhxsJIlWBynfcefx2tuyLD02GJ9dMgCxvXJuN7rXakHkNQ&#10;r3N96Tq5vlVlDt5licbvFGZwxXsJwE/Jvmy+dyX2Z2DhbwXgHgML0h6AeyD2+3vB3QPwrgAGfIJQ&#10;AF+7citu3riDpMgAfHmXraeBAXCqRjtg4HsBrIRwoT/XL768uwWAHeWkzb1XvNya4E2beVX6zD5K&#10;UsnhfdrbwJh7XyG+WUlEgZEbaOvh2NLQO4wruVljLXCbuG2HpwVveWY4qrO8B+wdvHcbvDRzk1FD&#10;o1bZGpZc8v0OzP5Uoy++0nwwvlp7f3y1+Nb4cuEd8bXy2+KrrffHk63HATtsD3GuFIeQszBrfig2&#10;2a5Uh+NipS/WFs7FMpp3bQ5Dme1H/pyJxZkLsTF7IQ4Z7S/LrNyIZW6Wxq3BSuuAwi0xGZ2fHkkL&#10;6CyAWSOYWm/U+VyFhTPAWsG0opTg/QpMaFGG+ziu7Zj7ToegTdCV81hWKfb47x6v2yUzHjQ82nUd&#10;0C6jY5c513IJfcrrKgZgRdt6HbYlwFslwFtR5/LeFMyGwR+vBooGjKZytjCAbYK5rQb62CIQ9s1G&#10;3DA8tPIWwaeDJGtcpzNEnOZt0v8GDPzcM88nGaGEEMBf/OKXvkkD33LNNAF8I5uRfC/j9rYeeHu/&#10;ucnCSUYoIQCjT8C/diAfblwH9JezYeQegF/KQsC+LwEYCSF4rZnY37sWOwBYBt/f26W9aUfaVsNM&#10;tQ6JSHrvbcsDmYekSBJNT5b6XI+WxQFJDrJPNoyc/ScbbTO7lENmYewAW8mZqgnBzqLMDvvrFR3o&#10;6kCESzD9Bsx8qdAfV0qn407t4fhy50/ia40Px1dL74svLfwBQH5L/Hn7bfFi92OxUzyJUfQjY4ei&#10;jbRpz52Pa5X++NL6aDy/NRiXKseiNfpY1EeOAt5j0ZhkGz2RVmM6tKy2hRF9XUQvLls8w430XnXB&#10;6ssV2VYQA+YMyNm2KHATW8q0WaP1fus9h9nyx5f+6yv7LvJqUcYSLNjtsSzGscj7Rf6TndPyR4ub&#10;OYeMCiCtUPIYsv8mQdwGRiJja1iWYjoknMbrUwGIxmNek2uDubdcfchBF/YXxKuwvcX0jvRYznn9&#10;0tX4wrMEbY66HUiIBGAYuDeQ0XsKkWsCuzRUb02IHnh93wPvvUCWgTMdrAYGpAIYHX0d8MrAl1Nw&#10;BoABqhVpPQAnBua7ewF89eL1uAqAdzcvpan9avc0m0H5pDcSqAdbknlsxgYJyIITV2xxTxafWFXG&#10;Psg5A3Wlh2vUpUIsQC2ArVPwfxb8COYuAHXtuy5ypA1Q2zBtSl/mkSgw8XZlNJ6snogvVh6M5+sP&#10;xAudz8aXFx+Kr7U+F1+rPRhfKb83vgoDf73xjniu9VE8wcnoLAzFxvxAbMwR6FX747m1qfiv1/Lx&#10;5zem4su7/TD1SXTvo7DxEdj5FAH52dguICEsrVssAqKCoNX1w2aJQQ82gLEqQB0loePdBKvATEXn&#10;NMAigElzrPKzaWaEYE3lcLwulWG5fDFtqzWAxnGWYMRFQJWKlGnUxXaVCLUQN3K52FW3cj7Ps8Ex&#10;ZPQO7Nlh35Vmi/82ogOjL3MNG7CoAE61o8krECTCxMoOU3wbbdN9snQzrYm2u9SMi25dgGzOGY+w&#10;3cUrtDXCGsC4Gp9/BrlA8GYgJxNbyCOAMwY2F5wtu3rjhov7OSP5m0fcfO0Fb73N73sAThJCoApg&#10;87/3ADhJCH7raWAlhA88vDeIcwBEBr4CgLcBsCx+Bc+h0ab0ovcPezoC1wOxwNXL9V4Fr/GAksLN&#10;WSkpAE//cYTNTalhLh2PTDDmtuooLEwsiJ3VYvapCQO30KptpEkXRt8qjMTdyqPxpfI74+vV34+v&#10;LsG8Oyfja1sD8fX1C/G17qPxp6X3x/Ozvxtfzr8tngHkl0qn4nrpsXgqf388Wz8cL1ycjv9yqx7/&#10;le3rN8rxn6/MxnOrBJ2TR6Mz+nisjD8Wl5AVd7vT1kIcdL51B502LriVSQQ+KwGSOwdsq7heQSy4&#10;LEW0kt/xaIcDZUwfVVuZHk3Pm7OiP5XYATaBscg+7rsIy5leS2wtQDUGwLzkg2UIom7OTsVFjCml&#10;xhbbsdduEwRU0ULFuFEsxK1qPS4fXKPgtczOa1oCsG7r7WZscqytbit2FhfZ2gnE3tdWBwAvt4ho&#10;2/HM9lL86f56/OmlpXhmtxJXV5E1rWpchxmdmyb7vgTg57JSyp6ESAB2JC49xfMvA9hNAN+7+V1P&#10;QghgnwIvgK0JVkooI14OYIM3878vB7BPzs8ATEC4dSn20dBXYGBjjS2NNcUdeLAD9u0B2NeNNiDH&#10;aFOhDAA0pnEQS92bAbgXkBt8IxcqBHM1tjrBHJtPG1pp4K34zcd1OWjloJHSos3xltDL10tn40vV&#10;D8Z/Lr05vlR/Z3xl60R8bX8ivnpxPP5i61x8vfVA/GnuD+P58f8UX57+PeTEB+P5/EfRxW+NrxX+&#10;IL7euT/+fH84/vzSbLy4PBafb/cTAD4ed0qfi73Zk7E0ejS6wwR/s6fjRm0qDjkwYUFyYlhe1wB0&#10;CoBgYl10cuMyMI2j+3bs2uJvc71KCf+X5EF6z75JD6M1HWBYXgRQrQTSlaRl/V12zAZBtgGV9Z0r&#10;7LveVps6Ksc1AMR1WHMbA9rPL8TdyZn4wsB4fGl8Nr6QL8VThXLc4fUSYE8SRCnCcVcBqzlhz70B&#10;yJO3SBo8kxk+sPxit5FWu7yzAZA3munhM7vtaa6lFNcAwhfQwE/dfjaePJhoKYAdzPhGLYSLnfSW&#10;lHrmJQDfC2Rfe+DtAfslABPIXboIAPdvJyNQwyYNLLsKYgC8t+v6whmA7w3iMgZ2XTUBb2nmZb67&#10;DgNfSaSjxzIOEKxZFiePB+yBs0gQjMHD0MpD4xtrHyzY2kYXbwPyLUHOvk5jd+aw5bKWZbbRph0C&#10;rOXaKH2cgbldJUhzkfCyz+abAsTjsVoci1ulY/Gn1Q/Fi5V3xd3yQ3G93h93FwfjxcWj8ZXKn8SL&#10;U78XX5n5zfjq3G/E1+Z/O74y/eb4woX/ELdP/Lt48syvx1PT749n6g/Tvw/HlaGPx7XRj8RTuY/E&#10;C/VPx4tLF+LO4lRca0/EJc6/tTACAwtaOxjwuTqlo2Nb6sTEYp3YBGCJLQGVRcW67hVBAViWAbZT&#10;O5QTboL5JWPgP26CvldZ729uHlPgesyNRY7Ptsb5lBYrADkdW5bGiMwwrKPNdmbn4vJ8Pq4C2tuF&#10;YtyaL8TFktkIOu3AwHpGtnqgiz2+3kUPoVGtN/mcjMxsBPKB/6ZMRgvW57/XLl6LL7i0FIHanVvP&#10;pIX+nnvuSykLIYAdibuV8sDP3ANg5cI39O69Ww/Abj0A7+2YQbgVV/nu+rWDpyAdSIgE4L0MwIL3&#10;WzGwc+kuX+EYBH3Z91cPAMw9cz/2gwF0L/4wQNt0uJ/PkpNa3zUizH/vtUp4JDzcciGuLtfSKpAu&#10;Bmgazty9adEu8qJbspwWKYF0MKdsdd86suEaMdPluXEC8THaEyBXR+NybTCuV0/Hlcqp2KkMx1p+&#10;NHbzF+Ju8Xg8O3N/PDn67nh6+j3x3Px748XCe+LZ6bfG9f7fic3jvxWLh98SW8P3xZW5B+P62Ifj&#10;2pk/jJvDb43nSh+NF1sPxZfWBuOFnVI8t1ePpzbKsVebjEMC0Bvfd7XzxXpc5GYvAeLbW2txZ2s9&#10;9pa6CQwCT3Ckang6X/3axto7NoaNI2gFDvvdy8puAigFZgdA7r1uwMKpmAM9qlEY5JlxWMWQDN42&#10;2G8Zl7fCNZlNWGf/FSTCmlVvShqArtzw3MoSXxNYeS94s+v2N4M6DILrW2pwTTD9Kte53oT5Yfo1&#10;NLEGdQMwPHsXoPYADBv3JIQs3BtK9in03wrAAvblrz0QC+Ckg2XgXfO+TyJBzAGjg02FyaQHMzJ6&#10;AE454HtG4nqyw1cB7Hf+dhUAb7QgAu4pxSzJc8q23iNtxf3p4WzvRCymHpFsTrA0B75ancOYS/R9&#10;LUkp61NMwdluabYwfbFJ2zmUv8M+e/THLdr3aSTdzsBgbI4Mxeb8dOzC3reWGnF7pZXWBt5xVNXg&#10;D+BvlqZiOzcSG7m+2Mr3xcX8OcjoTOwWjhO8HYm12SOxkjuGAV2IjWJfLI8fjuX+B2Jt7BOxv/Bw&#10;PFk5Fs80B+LZpZl4Zn0unlqdi+ut8TikbvSmdgDDNhfsvKRNQLTH97tsawdgu3cTgG4pG8F/EojS&#10;RoPxHxnW378VaHsM/Q0mdn+ugRtekykIQPbaJRqgFDeXq3FjtRbXl8txa7kSN30kgJVNBBg7aj7O&#10;KVDVuL72zuvWM7p1jHG9A0C7yhLkDOexVtlKqC0A7PlXUx1yI27twsB3kRB3HMx4Nj7/7AsvAbjH&#10;wEkDA+AbN54hgHr2AMDfYNyXb37/TQDe/gaAr17JBjLcrHFIAOZ1D2D2AJzSaHsZgGXfHoDd/G4L&#10;HXzl4j73r6cUuKUE2i3udws5pe5dtUINLyMx6N228bDWm6yUXLTGGu9i7NI2+4tLMHEnC3DxattO&#10;6yGQN07acs4b/bbF/x0A2iIm2SbWWZmdjpW5mVgv4CVLyDDa8Soy7TIy7ZJ9CsktOrqK17MY3cDP&#10;dTocSV2rmB4FI+rnBVjdwJK+XYbxN4uzsVOYjs3cYGwjFS6WRuJyZTQuwvSXOxPpCUYXq0iIbSxG&#10;fbTBhe52OgCpAcvCYjSC8iKxHJug08LVryl1lW6GhkBvbiYNm7n9xOiCh997qbcE4IP3pslaWLU6&#10;2lnLXRmac3lOA8I0RcURJXTYHkHCZUG7hFfolvEM6DSi4fUGGx2Q0mOcS23rdQhYj9FB46nRzajI&#10;2mvKEjuX6/DVwM7r24K1lEnrsMpqoxnX9yxofzEVsn8DwNl0oh6As6FkGVgA/2UG/lbbN0mIXYeB&#10;HYy4nbYkIczlXryetr/MwKbR9lPm4uUA9rutrYuxv3eJvsGADWzxOFb2+SwR57Kt6HHM6fK6RR9v&#10;c98Gs05IMG3WzsOOAP3i8lLsrazwm0FyljPftu2qgJ523Vjie45t+esWJLLfnovbq4V4aqsYd1bm&#10;YcP5uAgQt5AVDvlbG279ilkOc8ym98TZEvJkMWU+5sOVg1wiSk3uQjdr9JkB5HaN45UX4kYeEE/3&#10;E7ANxh6SZStlTpAzDn0jW1bUwCnHx84bWIMdKgjNIjjlWnCs0NmmyXTvBmC9HG/vGctO8/Czemup&#10;DHj83uyE+3Isc7ZJK/N/wd0GYG0T5ux7GZd0BSt1QYzLNMxVmNJZrxbquB6BxUMGlGq3VTVs0nkC&#10;10yGOV+vR1eXsa6Gskgg4lwtp+YvyR4HmYpkSOzTkzZ6B7/XCNYA8EanSxB3I55JK7TDtAC1B+Ce&#10;hMiyEM8SxMnCz8LCnweg2eIlLwfwvZ97AM5Y2GFg5ML+raSBbxHI3URGpMGJBGAY+B4A9zRwL/WW&#10;NPA9DOxsjWuXrwA6mJN7uAhTXgbI12irq+UaoKJfaftN2vxKbiGenVyI53KluEHb7vPdbierKrsM&#10;iK/ijS7qqQDwKv2h/HIsYAsC8Jki1wH0nXY+nluZiK9sjcfXdubjy5vT8dW1yfjCwkA8PdwXT4ol&#10;PJre9CKezof9aFAOsMjqThJdRa5Y3biSMFNEYvAd71fS8gcy83xsF+Zjax5mnhqM7tSFWHYUbm4i&#10;ZToWixOpQs3FGg9ZJ2ASXBAmIAAWD5h0rR1+AD473uDAE8pebgK4t3pKmq8EKF0IJWlktkX+q1Y2&#10;OHPzvUxrBdsW+18H5Dd0d4XZuISL8aEe1lCsmGT3HFa74cZS7pjrWhTINoJ5YHSZ19vbekbkLGbT&#10;fMlYNCRee2DdQc/LwN6Paycko+SaUp67iQYGVM8+bR4YoKKDHUZ2IMNaiF4WIj0TGQbuSQgB3AOs&#10;eeHeiu297V4JkTYAfAmgpizE9acSgC3I6QHYGoeX5IMMfDASdy+Ae5vfm5K7fuU6oGnH5dWV2DPw&#10;pl13Md6dHGyWy8UO7LdJQHZ5YSFuzy4Q6c/H5ydn42tjc/EXkzPxtdxMPD8/FU/nJ+PJxnRc6aBX&#10;6YMNDGAvV4hrHOcpAucXcsW03zPF8/H5Rl98sZOLm60cwZ9lqqOxnBuLHQhIAJvOvLt/OZ5/+k7c&#10;vnqR78wysRm/GHPoBTGyZfrULcnRVIxlv4oDsQa+HO7Ow7q8ugBhe8GHVjpyDIvP5+KQI22JuejE&#10;NMIlIPjcYyyDHdk0BUecwBEyfxdg2fJPhZQTFrhNXJJLVbm52o+LjaSVfQCK7xMLawhecBHLy7vo&#10;SD5aMqb7sWn1S4IK5vQGXawjA1yJ48POB8fyuF6XnqKXkzagrBWypZRa3LzXkzQx5+sxsf9tcm11&#10;Jwvyn2Vca1pIDkO5CZCefer5eObucymIc4ayIL4XwDJwygED1p6E6A1oZN9lgO5959ZLo/UY+BIM&#10;vH/5VgriHEm78XIAA8ydLYDrBphl2lSJ9jIGFsCX92/y/xv0E3GM6UO0fZd7XTKQs3yV9ksyILVB&#10;NVq6clz7zuxMFO/7RJTe9p7Ye/iRuDbQHxeHB+PKzGDsl0diB0LZLCBJyhAHbale3qKdram2qm+j&#10;PBsX6ctLBIrKT2u9lTFpQRN0t8H5rrn4tZXYXFmkL/G0bBfp23364QrXd4UgcB/iuIx03cNzbCvv&#10;YO5NYxYIL8UpfneQNbLUQM+wKtHxf/X5IVc+WTWIMphCMmyiaw2IeoFQshQOZnGNF+c0oJRao8FM&#10;qxm9pwAOoPu6xH4uZSQ4ZGHZWI3rmlZqUNl0Oe0HmGiALudJC7cBUIeCNSRH3VJwSKOneghByG+u&#10;8qKl9oaklSgtXFxbbeV3HEPgtrjhDv/v8B+vo0MQsYS2Vvb42bXeyi6/ZA2zhsO1LXH9NwCDDPz0&#10;t2DgbxTzqIFhzW/KQmRAFbQ3bjz7EohlXr//ywyc5YGVELdvPpOKegTvZeRDD8C9JaV6lWhmHdLA&#10;x8skhIuqWAi0jAGu14lVzD7QNw7XW1diHCNhJDKgnZswWxdtrIyb6e+L8ePHYu7suSiNjEZ3dp6A&#10;bDYrQ2XfdeKCDQLd5RrHA2yreEQN3bZaou9XOM+yHg1c6KmNkdzM+evVXHPDftcjbvP+Jv95kmu5&#10;lc/HnYV8PLtQiKch0KfA2B08x/Uu3oN+dBnVTcC+4+QEr4O+syAsBe0EoOtsEpI16YfswF6yP21e&#10;mDcPQARyll3wlQ0L89VRuTRwwGsK3thXYAn49S46Gj2lZHAVFRsrveeiPH6SJDYgF9UEeB7DkTWP&#10;4XkFsIBP18JnWdNjK1dk/ZSm83s3z8sNm11Y4bq7Nhif27Bql+P4WfbYJsDYTrOtW5y7HS2CmlJh&#10;KkqpemomKrlpmAldCEBMnVnIbhD3RfRvTwPfW42W5sTBwj350NsEbhbc/bcBnBj4HgDfuf3sSxJC&#10;AO+if7fRtQL33hxwj30FslsPwM7LsxxzhftarzUxRkkh81q9fn2pf21LyGGF/lmh3Tfoq02As4r8&#10;6FboI9g0TSPThdOey1WIpcT3Vdq3RpDc6NJXSxyvmXk/+ikZCgyflrUqQSBOeoAZjU1SnyL3VmDN&#10;bfbdpY13MaBNZOsu3vFifj52IZJLaN6LfL/Nf1b4v8y6zLGMf6wi7JXqJiZ2KtQi4IZwBfghda36&#10;USkgmF2JULlgliAFSdx8l5tplSr8xs0A4DTgQCOsEZnK3LKxQEvSAkAvAVyZ131WCQoSw/O94LNh&#10;WwDXTVev60/BIg2RMhUCWLa2YTi/S0sVpyaixCaIExsLXK4xvXLtPqnHgiBB2MV1mfO8zG9P0ihP&#10;tyfjue6puFs/yne4Pu5lCTelK03ZCo7ZMK3Dfd68ditc6t9aCHWwAHY+3MsBnFWjZYC9F7wv33rM&#10;/N/SwBmAP/8SgJ0mlPQvoBW8PQD35INbD7z3Atih6EXAt1Zt0J7ZAni2i2kqXXePYOzXRfolxSIH&#10;zOj7RfplGfaWcXeXYcEliEoAA6RFlzhNsUjrYDuQKRIF7busK5f53YxXMKI1jGmZ8xqHdAjKUhoN&#10;IGfej34zQ7KE4WBErmu3yKaHV1a6jl0yOrHE7waQ1qw4T3KbYHBvsRJ7rgOC8e1ynkNpuUpvpAdY&#10;Tqq2dXE8b7o8Nxl5pxYlvatehNnclxPKzulENgD/TQ3Ea5tGauKiegU7SaawCTqLfxoAJ908Fyfg&#10;t3AdGkFyCx5PY5Bhee0xcy9Iyxa3sCDFdJEujeugsbe4rn2Y4TZs/gxS4oW5mfjS7EA8Xzwcf9Z9&#10;JD5feCDm/uQPonnKZDksQQe4tJQrXHbQ4BrddYDgGmVWofkqgJUPz3z++f8ugC2r9H0vgOt9/60A&#10;bBqtB+BrV12Vh/9cRhYoH5yJDGDvBbAg/e8BeB/wC+Cu7ImbXwQEtpntlTwYm/1on6WqQPrBfpFI&#10;UmUgr7L2onrZtu/ggfGQgm8RA3BU03XkshjGIAuCgPnWIKUs/QlR0W9KSccAVsFEIj0BLq40GLyt&#10;57EflYkZ2cGubGnhPskN/b4I60pWpllN3/bqb8xv29e+prGC9PBEJC/Gc6hRRgcCNoOhZKkwmW7B&#10;C3dF76YVZi4qASjW0UKpiJ2LsWHWuUnFewIuF+bymAZSaf1WG4DjGTB5/FUblGMkoOt+OMayF+lN&#10;85oa1vNriVop+6u1NRgbSJeUgMx/ZejUCF4D/9nA7VwumBoqx3NFtrHReKH/XDzXfzieHn0obkw/&#10;HLUTH48LH3h3NM6eTGk7S0gNcmzQlPbDgK4DClNo1gG7WuTzMrAAfvZbAPimabJvBG49AN8L5N7W&#10;A7CF7TLwxV3kQMoBuy4EYL8XwDCwEkLw9vSvAO5Jh5cA7LSilJnwWRu3EoBTVA9glnC1Bt+6euOA&#10;lM6kzXTt9q1tLKDTBFs/0w7KANtaD+j3Am4VD7pIQGY1oLhYgaFl1lWMXfmxCll02H8Rj6x0VHIK&#10;zCVBK+DZ1OHrMPaaGt1rTL8fABqM6Z3XkDErAF8c1edzUYF83Fwa1tVGlYVJWnKteu4lB0g8P/+B&#10;gaV4o3qjeFw7HetNpgEAhT8A6XJjriO2xU24mrYrDpruWESMuyieoFX7dHA3zXwu6UoB73KtrjPc&#10;MhtAALZiSSUNJfB0bT1NbSNqAAZyDYMyjreYcoKZlJFB0iAKDaYLzII2o95G7KrjeL+6MB+rc3Ox&#10;xvlWZyZja3wkNkYH4iJR9dr0YDR8tAGBQxu928UoPX6n6PXm03Kjy7DKjSu3cOnPEMg9l1boeeG5&#10;L8cXPv9yABvECeBsSpGZiGzLgHuvBvZV8PayEAnAuzcB6s0E4JuA99Z1AA4jKx+s//2/A/BLbCyA&#10;Cfh8rO3NKzdig/u4ipfcpz9d/ehy25WQSmlJgd227Q6QAXBLqcimq06SkfY17++yq7XcbPK+SZoB&#10;GrHQ5litJpt9AcO3wIEets3nJTWyxANrpwIsAJmqBA8kof1sgJ4kJP0kpizuMsiT9Q0ODTh7Htyt&#10;53Xr83NRnJyIwvREyiy5lrH9ni1wDfbwCkuc+5Dr7Tp93gWsBYqa0GX/XTBaAHnT9dnZGDtxJNby&#10;U9Gdc/Hq4Wi6TiygcTZyB0ZTT3lDXriBkwMJKQrlxJbdufCFK3z73ApzfGscd0Uw45LSiBwNak2y&#10;jdbBoLTeDo3aybvMPS6eY8n2snlTCQKzJ11HBygh9pYXacAaHZIxfhtX2la/wRqLNFSLxje1lCQQ&#10;//O3Zpn98TJVDK6DQSkhBLAMbCGPabQeA/fSaPcC2FnJgtTMg9vLAdyTD/em0XyGsgU9Lkd13VnJ&#10;APgKYLwEgF8uIQTwy9nXzykPfDmbF3cZ9r5x+WpsAb7bs1NxZ36CyH46rsxdiNvlkbizNBn7HQLY&#10;RAjKBtpVANO+ST7Qb7ahjyJwcfA0BmAfyp4QijURaeVJvnfOoZmelGfndZX+Th4TBpZ9rYaTmARh&#10;T8caLBpfqLOXIAlBnKrmBGti5Ow/L5eObvZvMqz52ShOTyZWTo+jAEOmTr3+Q9c7HSJDLhJ0G0QJ&#10;XAFdg8W6joZwszvc3Ao6eCM/E2u5qVj2gSvFWS7AKSwEVrDyCje0UuL/MloaXzcHC7uXx6I0dyIK&#10;syejOHs+Fib6MknCxQkkc7XmjGUFGUEpY+O2bWAaPTG8EofrU4NphYJcVk8sz/6JSbihlKOmcZ0a&#10;481ZTO/zPKpca9Wl89nSSCH72zC91cl9rkQdwJuFEMBqYLMRz38RBn7uxZdqIXoA7q3Mcx3w9QAs&#10;cG/e/PxL7/1eAAvebwKwDwA/ALADGUqI/YMcsDLCUbhtALzp6uwHAO6BuPf+XgC7mKAaeB0w7dEe&#10;O/TllgRBX60vTKH3ZwDaLO4bwJVhRNrE9pRFBVkK8gS2G/9XqikXdOdb7H+72YmbEMBN/vc0Qbx1&#10;2dv0r7jYJnBLTCsgZVv6Mw1q+XoAvm4NqdZSOvIdZKGX1aurwWXnlIb1OthS1usAuBqQm+97Qbvk&#10;WpudiSpg9gkAboc2CMws4Fmv437r1hjwvqO7gZFnp2P3bF+8cHY4Xjg/Hl8eKcRzE4XYH52I3ZmJ&#10;2HDlwvxgbFWm4hqseQUdujGHe4adXbLKZ341F4ZiYfJETAw8FuWZc1EvuUQVFwdgqjIsDemm4Fce&#10;JI3L+1YZgNLoTV4beAcB7KIpMm96ZgP/XXQwwqkwaL5mIXuYiyN0Np6dkDQ9AG6VkDW4JGWOD0DR&#10;SLOV3wX1LP/FQHF7t67fSoXsAjjlgE2hOcXonmKel9JoN02lZYzbY+B7WdgtA7A1D8gHmPfinmm0&#10;W8gE2BQAC/Kb6OBeCk0WdiV2By+scfBVnftNAL4sgAE8MiL9BvCv8V53vCGgAIJG68NR0rrHGjdt&#10;ZhmAAHLzc28kMnsmSQ8omQaWJGxDGXcLYG/x+y442S9WY49+W4fQNvnOOYfWdfdcv5ugS6UIMiSb&#10;Mzec3ZGWxzXjYFaioa5doN8hubaaG2Piv9tIRBlZz9ybDeR1eXwNxPeC2NFfYzHz+ocWGzO4gUlA&#10;cgorGOBP4wjvrOK+C0iXRwaj9dgTce5t74ryw0/E7oXh6J45FfkTj0Vl5ERUZ8+Fa0jc5MYvzSIV&#10;0KE+S6FZ8sEtWQDYTcPDNBhSw4evzPssDTSp9Q2OuOlmtMDkVmQELtZnYKRXwa130DVx0TJD0sVc&#10;/Cqd46uLHadhbjZdkCyQ3CRbagTZRVCzZc9+yFZkt+O8HpfM3yAKvnXjVlqrzAyE2telVp9FPvQ0&#10;cK+YRwDfdAACwH4rCeHWC94E7z5uPgvebsOwtwDmdYAMc7LPjXsArIRI60AI4M2LSQ/3AKzu7THw&#10;5f3rCcQOI++x7W7tpge8ONCklu+22hg80qnU4N71qhotoALUvXbotaObbZ8GpzDiNQI3MwdmmPzc&#10;TTl1iYBgWomYgj0AxZamcNne9xzL3/zs4tdbqT/V0j5QJhd1ScYyTgeaAHLL4eAUINJv7OsCOMrE&#10;hAlflZcYhDXcXqPH9T40FIu3vL5D7TpW0cSllsbYeQbZMBsNtW41i9LrfPaBLotchJ3dAZRdMxd8&#10;78Naas5O5ULUtGsF3FO+kJ6IU2drcRM+TKSlpXOBPrehNpuLuYnRmEermXhfLvEfAGo6zQbw+V8d&#10;zttVoxIENml0H+6R6S5BzU3SUe4roNVhi0gX59v5jAXn6SWG53c3bzjluHntpQZ7720QnxFRX5hJ&#10;zHXr+u0EYGckC+CMgdG/z37xpSCux8JpNsUBcJUOva0HasGZ5IPgNMcrAwPePSRENrXoRtrn+tU7&#10;SQP3JEQK4rbQvwdLSu0pE+5hYJ+vIYDdXGPNGonlxZUYOncmtUnKMNDWCQC0X+9RaQZoCVj85n52&#10;vkDogc7PgtjMQxoIoZ2UBOl32tx9Nwi6fc0yEjIn8ZGZAtozyTna2XMI7mzle/u9Ch6IM5CWNfpf&#10;1rdeRXnRWMAT8r4ByTklrY48aPJqDGVs1XsuihOF08wbyYpz2YeJ8DCeQy0sqg6IsqfY0OmOyHhx&#10;6JFlIsQ27mjRpD8nNkG92XTo2NQXv3MzWfbiQIPSaIK04cZF182xcpPqrdQInEs3tYE1XqrOx/5i&#10;Oy53FuNSu4M7qqOfXZughOvSfXmjhSgBrpSKYxOcyZVwfSm1YmfcA1jdltFrnSDUR0X1dFgKBOhA&#10;X+0swZuea8f12UE+jWez200DGb0HD74kIRzEONC/vdeUSrvp9g3Q+vrkk19Mrz0AZ+kz5IJbD8Do&#10;3+2d7JnJV9lPAPfAKwOnCjTY96U10S5mrPuNzdRZBmDf+7TO3Y0d+qAcZQMdZJ+ZBJclWAI0qU25&#10;557h6o38bDsmMPK9oPNVEOsNbV+9n96s98Ad28k2ti8cvjedZWbAgMr/+7vHEGT2g/GGKbEWmlmg&#10;pixV0sAcz/5kH/d1VnunyjHTtdH3aSTQaf/Z5NE0yRTpYR2x5/ehPclgDs55qMEOTUDaqOSjQrTn&#10;BadZF7ojbjBN1zGS5KYdafGxVRXEc2F8lBPxvRmDjg2EBXqRNpQH539dAJ2OhQG4JP1uqxJ7helY&#10;fPyzcen443F3bjq2h0Zio384rk7MxnNF3NbZ89E+diRW+/viIsdyaLOLy1EPZxsNbvIbgxCgKYVn&#10;4AkIlR0tPIBPHqrMZFq7lz/udZQs4ehemd8FuWCuc9+O61+/SkR/7cm0qMkXv/ClNEPZtdKeErxs&#10;d+/0shBKCHVwTz4IYpj59l8GcCqfJNBSQigfdneyx21tb10l+JKB736Dfbcup5nGAjhJCMDsWmj3&#10;MrBb0sBJQhwsFrixm/pF4KYBJ+/VAHaejsdIU0DrYIRejDY0jeWghVkj06MC1y1lAdpmDTKSsHJQ&#10;BjXl5TH8j23tcYxDmkXiCGUBgLb+RbBKDFVioApbHaJKMzrsB7Ye0SyadeIYWb7ac3G9sjr9lBaK&#10;rHHcCkzsoit4/hVBzn35mDQxKcG6r7Uyh67AjkvTU7HbaMZFmNBodhtXvMe2gsVkxTJYWWk2e27u&#10;/Bj6dTyKUzMw52rsN9rcoI1CBNnphquFOyhhgluQZXqWi8IlWJOalnXiWIuTw1EZuBBzJwnwHnsk&#10;ykePxbXJ2cg//mjMHf5crM2MhbMEbECT8brFVEvMzaqLBa8uypScax6kc8DwixUjY5P4dE5i28yy&#10;U+P42YZmswF1kQYEPvXRxPgNAOxK6QnA6F9zwQ5o9FZrt24hA+7dSFPib/iUoUwLZ0ycgbcHYPO+&#10;PtwwkwzqXtdIyzTw9ubV8LEEV/fvGUZOFWiXYnNjL22ysBKhB+De1ivqyQDM7zC1jCfbukjhUkNX&#10;jmFOj8Ql7vu608K4523bDPfsyJqSSam2SJsJXg1Zw/bhh3pMQbzcAcx4xqaxAt+rg60WTCNifJ8t&#10;qJjFME37p0y/y7K0bRqe57sUu6R9zfk3Un8uEWzqxSUj051LaN1l8NNVr0NCPruwRp+1i3p006ES&#10;E95ccpLduZYkVdj30PJDj8Sf/Ot/E2fe9e7Ym5qN4rlzUTpxMronz8QmOnerOhpXK+djf/Zw3Jr+&#10;XNycPxy7c+fjDge+evxcFN/6rthDf92E4i/OTsTizCTuuMPNN1NqyhuS8tNDCefRPbhxAVhUTyNX&#10;lrzBNkZjOoV9LcPbXG0SVFlPUUU70RjzuC6PRQcIYpPYgs+hRBcE9OlJPvgjy/3SQHYIVps9Twz9&#10;Bdumx3VxDanckk5MDARjmOv0EV2OzcvA1iUI4OdlYADs9CIr09x8oqYAvg6Ar7so9a27fHYA4xub&#10;mYee/jVQ29qyQCcD8A7sm23XY2vjSkqpXTVLocQ4APA2zNsDsOWUTi/qAbj36kPCBXCakYHscCq+&#10;xquhOo/NQab0DImpMXQwno/29sHnK7IlXkfDNv1YE7QaOG3Ze/xs3fZBGmQ1EgAcoAvg9L2ZHNrO&#10;GhLTlVaNOZVfYvB4W8jL/eWl1N9NXT396WuLfe27VK8C6bSVMfSdjNop+r6JvBPMnJNzJQ/RboGZ&#10;SpK1ba5FI7Aa0WvsyRWHyg8V+s7GxPEnYvLMsWjNzUYFaZDHffvQ7fbMBIw7xc1PxVZhIlance9j&#10;x6J0/nAsnj8Xu2fOx9qjT0Tz6BMx/uAnoogsKA70cUNYEluTC1gkuDMFlk7KDaV0Dm5FxmgVuEHc&#10;/UvsgYWZSlvpHKRkrFXg964N68P2uOimkiHp8izIcDa1i5noPrOnPVpQ4gBFprN6Wsvfa+pDvteI&#10;sof8ZbrOx+VuLnfjFox69fKttLCfo3Cyr4wsqF2M+knAK4AFUAZgwIxmThVh1xzUcNAie17yjloX&#10;9t3c9OGG2ZY97NsN4AHgXd5fuXTrpVG4HeTD9gbyYX2PDQkBgM31JhYmeBPAZiM8vyycAXgfjX0V&#10;UGZBsLUCrj60QzDmo6pSG0AWKTeuUfMqoOq0gTJAUOq99FC2UxHgC2DrVGRgR94aACfL0dM3SMYt&#10;GH6L2OQKDHp7pRNXl5txY6UdX9hYjee31mIHObrCsTbonw0AuQaILT5f5/0q5180Laqm5b3rSlu6&#10;6WygRcBc9wmuZRdUAdwaFZtsm7JJ5rAhKe8zyUHu49DW2GzsgPzdWj12C7gImc6bbaN3kRFtaL2D&#10;datn64CghdUtwpaymxkGXXtHNw84LSZJ6Q5u0nJJx8HVwLJhqn3A/RsUpswEJ29wEbXcXNTQ1A5L&#10;L6uhOcfMYF9MXzgf+dHhKI65oBySQ+Cxr4FBKpo3WDNi9UZoLIOERV2Y+goGsvjdYLKFBZsuk3GT&#10;2+F6bQADOjtQTSeod1bX0mrp12C4p27fiefRv3eVB1cEMFIBrep7h259gLeLWzspM3tap5M0byc5&#10;sAPjrq1eitVVWfRyrG0gCbadfMm2ofa9kVh5bdXHyO6nQYz0eFn22dncTwD2CZw+A24XCZEGKwSu&#10;mQo310YDvAJZADvo4UMPrRZMAIa9XJnHNcyyjAFSgD5zsEEQVnDt7WYmDQ3ADKodppfRsngiC4Rt&#10;F+VfNmqZMZ7tZzagA8jqEyNRHh6IyXMnABlElxuPZWTf1txkKnpv0nfLIyOxNTYWa/39cYlY58kx&#10;Z33MxZ3iTNxGRrri5GZ1OjZyo7Ex0h9LU+OQ2WzG9uwnuCt49DJGZRAuAcrAFYJ0A3X78NBXzhyP&#10;r473xVfnLsQLc2fjmfZg3Fiaisttx9HN/akVD0Q4nW+wVIMNZb8N3H8aMFADIQ+2a624uLyS0mjZ&#10;wATAZqvwnwR2jqVxeGIvIKuhAEjKCxlYS+cCe8OGXnhlejrpH5/GXpiaToBv8N8a3iI9upb9vTmj&#10;71SPCntUYIeCQRrgzdJyWqt1GVnUnLwB128A4wiRbLSztgnLPhVXLl+J2zdvxDN3n407N5+Jp54k&#10;gHvy82my559+8Wvx+WdfTGsGu2qPhe+3bz0TtwxopZhEAABIP0lEQVTmYOhd3Pnayl6sLV+Mpe5m&#10;LHY3YgUgrhJkra/7ZM0MxFsEcQngyIVL5nF3kA6w7db6Pvv4DOTt9AQigamEuKzuBehXkBpXALDy&#10;IdVD8H2qF97mfLBtAhlE1KXN20bu9E+He1RyWQyjdiwu0J51s0S0HQDxP7aHgPVzFhgbFzh4VEpl&#10;sBq9JGGAViHwLkxN0LaAa24+ShIQMqVEn00hPxdGh5AmAIx+bc3ORJf9G5MjsTg2HOujI7GDzLxI&#10;DLUzMRwbs6OxWpqKldnhWBkbiDUJiXOrt3sjsrnxkSjSl2mWD/0tVvTY9r+YO/SVznB0Hn13LD/x&#10;rvjq8vn4850z8fzKubhZG40n20Tn86ORG7qQNJUZigYNUOUCzNd1FmgIUzWAtcLFqjF9QnxhaipK&#10;Ziomp2JhGjABsJraK1kw7CxgAZLvkygX8DSQeqzhKxfu1gDwsr4XLLNazpket8/+jqxpAG52gC5w&#10;erA/pof7080L+i6SJIvMCU44dpVNsGpAsong14DsrB6ALwOoWzdvxwvPfzlefP7P4oUvfomA7sX0&#10;LLd2Y4lgZRHXuhGbK7uxvaabvwp41cdOxf8ikuPpNDz8zN3nefV7R+RuA9z92FjZj1XAvQEzb8K2&#10;7fZ6NOqL4YrsPrQwA+/uPQC+CANfSaybNgG879AxsuPitfRd0sg7lyAE2xQAoi3r3FsdN94AvGrQ&#10;3r0qJwSpfVGDBNJQPnrWofn0hHratEF7WCxTB5QC3rY09yqAJQ+zC7an9cPNfJVj+YB4WJPj6TVn&#10;hgajZO0Cn9M1aQwcP1XB4ckrnK/koAbnMi6pwbiNEudFUvhQ9jqgVMJYcluBhQuQpddh+qzhw8zB&#10;VZX/VbjeAnHPIUdGFtmpNNqPG4fOfZTW/CAaBs2C5lnkRkx3rBCUtbFop6VsEvCspCgSjYVs8Hld&#10;SglTIabQGvynXpih8bBCdEubCzfP7MCG0sMGTLndg88OVqi9rDzS2vy9SgO42cDWMdQFI6K/ioTw&#10;u6Y5SI6RgVAWnov50fHIT03SSRgBbFuVsbFUAW+ap4jrm58YjfL0VGITA5cqDFHm/cbSajwJ8K4B&#10;kqcB8pMWnBN47RJMLS2uxfxcIf7uj//9+N7venW87nvfED/0fT8SP/qaH4u//YafiH/8938m/sU/&#10;/rn4tz//S/GmX/zV+M1f/e34499/d3z8vgfixJGzkZsroXMJEPefwUCcXu9w8bUolRfjsUdPpNzv&#10;0uJ6Au2WbL26GRurW+HTOE2vXU2ghXWREFeRD07FF8A+piANNwP0xWotaVgZ1D5wcMg+ScRyAEDb&#10;qYqnctNobZOKfeS+/Ecv2zJ3y2aGJyukMs0Iy0JCC8RHFj5JAGZ3jDUcwm8W8H6AcplzbFvPoIxx&#10;JgbHcNqPEs7sgkFdmfPV8MKC0P5rmr518Iz+VN+aCk21LfYZwFUnb/L95UI5ducLsUq/qq8XuQbn&#10;cx7yplMOl8310CwMbwCkVdC+12inQQbX8d3ghGvckBeni0glkeiui6VaXCnX41qtHdfr3bjUIIBA&#10;625UcmkV9mWssUMDtGfnYml8MhYnxmgYWBkWn58aTjlDaxGsOJJVZQHdiA1a4yKVIG06ok4nlAFp&#10;unFvzpsk4KvBGOrdOszfWvCzLJ4xRyrS4Rjuo5ubnwbgs5PJveU1FiUKxlumQzeX1+JJ2NKJnZcA&#10;7czodEwNTiBHCPbaMm87/v5P/MP4zr/2nfGKv/6K+Jtu3/6KeMW3f098z7d9d3zXX/2O+I7/+W/E&#10;X/9//vX4jr/yHbz+jfi2//Hb46/8j38tvus7XhH/6l/87/Hxj3wm5maqAPhmPPnkC7G+djU++MFP&#10;Ii+2YWZAC4A3AfAK77c29xL7XkNnO/lTve2QtFJFTe5DFa9hZOaLLwHgzU6XTqUvAYWTNn2Aedae&#10;DgaojyUAvBLxgXn95Pnoz6rMy74ptwtYBeGiLMxvTutJ8wz5XtAm6UUM08QLd2nPZeMj9reSsed9&#10;PV4NjWsdeRNZ4RMAOgW9N6yrvk2kptfGcyLfJKIW35m3l1Q8h8biYEcyFMcm+G2XeGYdb76BpNxm&#10;vz3u6yL3cMjBiyo3IGW7JP8WF1A8ejhaR0/G3uRcPAWIb8zMxuqp01E9/EQsw2CXaYQdL+7w4bg9&#10;Ohp/xsleBIQvcJFPjwzFCyNT8eXJQrw4MRu3zp6N6+cuxDP9E/HVvsn4ysn+uMXnXcT9Tt9Q7B47&#10;FTuHj8fqiTOxBjMaKavB0sqTsHedmykg7h14SDOYaVgbq4OBbVZgfRq3LUPncC+CGAbSTap1Tbk5&#10;cbOKK7LBkmdgE8x+X1P3wQAm3LfWVuNpC3Wu3SSQI3Da2uP7WgyevxBnj5/ErdXiJ//BT8V3AdZX&#10;fecr45Xf9ap41Xe/Ol71Pa9k+960vfoVr4zvf8X3xete+bp4w/e9gdfXxyu/+2/Gd3/Hd8Zf/Z++&#10;Pf7n/+Hb+Pya+Jl/8nPx7rd/KD78/k/Fz7/x36KZt2KbwG1rbRcNjXxY3UkpNBc5cRh6D7be287S&#10;bC5svQtod9b3+M9udNvLMPhu8ob1GQDrcCxAcbCphDdyeNaqLau4anR8jbZwUqtGLNvJ1J1aBm7b&#10;uDw9BrB9dIBLqeJ5AZlF6FnGxtoSR8EsmjKWyTSzxTjWc5vGLMxBCi50LUjBVpOgrsHm42Kb9FFR&#10;70fbO2OnBvDVuwJV0Mr0EpizMrx+ybXCZ9N4yselYgWQS3TcI9ev1DhkEroDY/oh1RZY7b7YiKpa&#10;A9a0IN3Et8nuJdh3kQBpbXI0Tr//XVF85NPxYnM2nqsPx9fWp+PrO1Nxe/zxWH7w47H5ucdj+r1/&#10;HJ9707+JqT/+/Wi87Y9j5fffFs3/9Jux+94PxFcHRuPiZx6PlYcejUtn+2K7bxBLo4G5sCbWtVnA&#10;7cKoF3P5uIph7aO3bxbLcRmQ7qKx7+JSvgions0V4uk53NnZC9G4MBDViYnELrq6NAeL+8rynsgV&#10;ga38oPHUVylP3KLh6/m08sz+5mbs7wCgleW4uX89nnvq+Xj61h2uaSGmRsfip/7eT8X3fsf3AtLv&#10;T9urAfCrv/tV8X2vyF4F72u+9/vj9a96Xfzwa384fvwNfyd+/If+Vvzga98QP/D9b4jXvvIHAP2r&#10;4pXf+Tfjb8DWr/yOV8Xf/bF/EKMD4wRhXa6niUGx8dqtd2Kx2U3fr7ZXYM2lWPF909WTugAE9qvU&#10;omqV2GW0dasd5amZyI9PpMKeEkDJjYzE3AhtQuBUlAT4Tq+WRzYt4IGqCRz55A1LRPtKizZas1ff&#10;YHpRpu09haorRgD8Eu1n7bDgqwKmBmxb5v8NpKRuv2wQx++2d8PjmEq19hrNXAf0Ys1NIrFfNJw8&#10;nlkAG4wbEBrIJ5nH9WocTo5o4Q07GMEqGNkDq9eWunFIXegJ8zln6U5HDje74A2iH0szah1TUkqM&#10;Jq52IRYmxwiWzsZs3+kojwK6hdGoTMBQo8djc+FCXCqPRKvviSg89tnou+898aFf//fxgTf92/j0&#10;r7wp3v+vfy5+543/PN73q78YZz7ynqj0HY/q5FCMc6xkdbMIc9y6F++FdsdhgnEsGm1b7h+K1Sm0&#10;0iCyo78/lgHU3lwuLuEddib4Dx5j+NOfi/GTJ1NEbYPIOJZMGsSod20cA5YqDefMDxP1TaL1GkGE&#10;qTRnw9phhalRDLYdLz79xbh741asLbWSDv9X/+hn4vu+O2PY177ytYD1NfGav/ma9Nnt9a96Pdtr&#10;Aevr4kde9yPxt3/wf4n/9W//ZPzUT/zT+Mm/+4/j7/3YTwLmH40feO0Pxfe/6gfitd/3g/F6mPrj&#10;H/gw4CgT1cOcGK/nSoEKHarWNH1owb/utDQ5nlJLRV7zaFJ15P7OVkpfploTgNaZG48WrFdjHwPu&#10;ep5gmmi+MM57AqsC5ykZY3CvVbyPs7MNwpQQxg8GzgZNSo8UaAOYlII0k8F+qTSV81rotTB2IcqT&#10;w0lmNAzq+V9RWQauDBRLOQyFeEhg1+eVdxwf8Kq7nZVudkEGFrQeN40G0gbpeHxuzMPE4NN8sFkH&#10;90+BJF7GbNihqYEzaL2+GL3QFyPnz8Xw2dMxdPZUnHrs0Rg9dTJOPvxgfO6j74/SxEAsFSZjlcao&#10;TAzH1OlTUT51LirHjkfr9OmY+9Sn48qFkbg+NBx3YIAvzM7HsxM5XhfiCkzQ6TsXhYFzMEJfmiQ6&#10;PTqQzrsAm+cATB7DsRhFi+5WfUQU3gAXZ1osN3I2KpMEHgtVAM6N0qlNI1ZAbobDiLcIOGWUEi5s&#10;eqQ/5rkGA78ajVE28KABDWZMzRjxNuk4v68hn6p81tMsAqI638koWr/Tyt2nMDdB8Dce//pf/ev4&#10;fgD7hu/7gfihV/1g/Oirfohg7gcB5Q/HDwHMH3rtj8WPvv7H4kdez/vX/Ej8rTf8ePydH/uJ+Mm/&#10;90/jp//Rz8bP/OM3xk/9r/88fuLv/MN4/ff/ULzuNT8cr3316+OD73oXQXEtdbhsZGApI6aOBYAN&#10;AGA7mBstQCBeo/XMda6xQgfPTo5wn2hF2qULYHy4SgcAO3jgg1cqswRfan/ax8BYEAlA4wQNQCY0&#10;zSn4piGl3NgQ+wIQQWLVIeeWgZfZZ4n4pTozxHeTURg9FwPHPh3nj34WII+k9k/BOGyvBxT4ltO2&#10;zDIAPD2jZQFNJKIxjHUbqd/Yr6xUpO/sf0ttbQvJrDADLrgH4xplTwUQNyTUPNs8QVxlqi9mALEp&#10;qLnhoRg8dSwm+8/F0PEjkb9wNjrjJ6N65v44+5G3xMd/82fj/je/MS587A+idvKhuDU4EPtnT8ZV&#10;wL1x5kTc7L8Qzw0Px60L/bFz5nxMf/T+mHnwszHx2Odiiv36jz0R0wNnucGxlKctIgW63OBu19Uw&#10;y/GFyxvxxevr8eXby3Fn1bzydFzfgBVHH4qN8YdjmZs0qi4hKxxYKUxMYukAUDDOTBAwAFo8SdmG&#10;mIMpZpES3HBiBEDhemtOhaoSWJRh/vmxQf4/naJgDaig66VBbdjZseHUmWUClgL758ZG4+f/5Rvj&#10;e3D/r0AGvA4G/cFXviF+GAb98TcAWsD4+u99fbzme14X3/edr4tXf+dr47Xf8wPxulejh1/3g0iF&#10;vxf/5B/8dPzTf/jT8b/8rZ9IzPv618DEMPn7AbDTqASAhuS1FgFwiQ4s5WDameHIAdKy8Qr3IFgF&#10;iEaWkwDo5BL/yXSuOVruyQAVTayU0N2biqxi8GVBrA7GODSAqscCXKkGYQ6pBKlMDbj1Z8QCmzfQ&#10;wx5jif18nuCl9lw8u92IW/TNVns69pfm4/pyMbYq0xjMOMw4lelZ4pXkQbgnPztf0lSfqVDB7Oja&#10;JvLwaq0eTzZacW2hGFcA5+1uJ+4uLcWT3aW4VW/GpdxCbCGPdvDQO5LS6FDM9J2JsfNn49DguWMx&#10;BjNOj47ExOBg9J87ERdOPw7YPhfTZ46mbRLgPX7fe+M//ew/j1/4yR+P3/k/fjo+/pb/GH/yH34x&#10;HnvrW+L3/s83xrt+7U3xez/3s3Hy3X8cC0cei9yZ0zHVdyHO83rsyOEYB+zmhaeHBmIc9l0ASA5U&#10;jJw8Eg9+8J3xyfe8NY7c/ycx138sPWhv5vSjceyBj8fIueNRPHskrk+8L56rvTdutD8S1enD6VrH&#10;BoZiamImFnBdkyNjMXquL8aH+mMMYJ5FSowPjcXgBa7h9Al+OwtoASjnrowDzIkhOngscuMDeJ4T&#10;NMbJOPf4wzFw9AjXdCoGT5yIQbzM2cOPxQBGfeHE8fi9X/+NeMuv/xrB17vj137p38Wv/MK/jXNP&#10;PBKT50/HhSOPx5EHPhkfffe72O/X4rfe9B/jN3/5V+I//J+/EL/6//738av//pfjp//hP4sfePUP&#10;ANrXxKvRyq9Gbrz++14bxx57BFYimMGYBVeSdWwanvq0gMeaHLyQ2s40Yw/cFUAscE0/ytwGvH6v&#10;18ihhUt4wQqg1YirgLM+V+A3dCbMmmUd8vyO/sQIGsQ7i8QTptKqnHcaAC9g1PPJOCCaJCXyUSTA&#10;yw2fibnjjyHT+mJ+ejBcbG+pMArzz4QPrnSJXLMeDhw5cqqeNlvhqzLFLJPvq1zrMFgZe+zh6A5c&#10;iKvEQF+oNeNuqRprFwbj4thUfKFYj+uDk7F7bihujM/FRQL/5mOPR+nEsSiODMWhvnPnYhaNOQ8A&#10;xs+ejxk6f3LoTJw/8gidcjiGzp8nEsf1o6dmR4djrH8gBs+ejcGTAP3k8XjkwU/EJ+97f3zone+I&#10;B+77EHruXXH4M5+MWRPa02qYhVjD3d9oL8YugdcSYNtE0E89fpjtidiyoJ2GbtKAw6dOIRcGYwEJ&#10;MNuvZxiBYWZghcm4PPNg/EXnN+N68X1ouVNc5zAuDK9x9nhUhk8Q9I3EXhldXJ+I9kxf5PpPRgW3&#10;luNYuZHzURy+EHkaaQKJNIFcmhvFSDCqiQt4GwA6dByjOH00+gFk/+HH4/zjj8Rn7vtAfPzd74hP&#10;ffB98ce/85Z4+1t+izZ5JOYGTsabf/Hn09Sp565djLuXNuPpKzvx9P5OPLW/GXfxJHcubsXTly/H&#10;kxd346mre/HM9Svx+7/+m/Ft/4+/Gt/x7d8Vf+2vfHt821/7G/GzP/O/0cb90Y/HmuR+L9CuxhlT&#10;GOIIhjHDq/pVRlWnKrPmhgdTwOXr1OD5zJPAtFMaNf0zhYxbgCzy0wR1GK352wL/G8ND9mHMBTU0&#10;MYf3b2XhPEZcQCKViTEMxqoAVrDmCf6sx1ZiVGDw6ZHRWOC8Y4NITTzuzMAAmKC/YGoNKJVyYohO&#10;88oCMf6fYhs8Cq/OxClMEt/Aunl+74MsHn3wk3H/Rz8Yj3/2k3H84fvp97MxxX1P4/0tJWhijF0M&#10;rsn9m3FawiBrw6PRRsdbo3Fouz4T243ptBz84hRac/xCVLA8BXOBG5qjMedwX/OccAarnuVGTb05&#10;pFjETeeQA/OwmemNKlHovPlVGqE165MaG7GRLwKsatT60FZHT8RGrhQzR0/HQ3/0jnjobe+MzXw5&#10;ltEylnCuAnCXIJqlgebouDI3vUDg0aYD7uY/Gv95+2OxMnUupvpxU3MuQjecquTmH/6jWOv/dGyO&#10;PBpnPva7UR+4PzamH41nFi/E7UYf+/VhPH2xMnoklifPxfyQRjsaYxeGYgJDmcQdzfQBBIxuFgMa&#10;Hzgf544+EYc/+2B86B1vi/f84e/GH/3Wr8UvvvF/i3//b94YP/fPfjJ+8kd/MKoY0d3Lm3FrZyV2&#10;ue6bG+txY2uNz2txc3s9rq2vxW67Hha/eE9v/Cc/Ha/6zlcQ5BHove518Xd//G/Fm//Dr8a7fv/t&#10;8YE/fg/neWe88/f+kPdviw+/+93xkfe9Pz78vvfGZ+//VHzmox+Lww88GB/4oz+IT3/kvjjz+ONc&#10;d1/0nzgC2TwWExDRNIAagznHBwmM+wHxBGyL+9W7njhyJIYw3HFYfBKpOHpB4I8CMhgWoM7Rr4Xp&#10;HNIJeaeR8DpM3DIImNSiJeTGDACc5b8pn8tWRsKVJvzuQpJztTkwg+FUYXkHlBx0KuEVTFcakApk&#10;02vKpOI0sm1iOss+cKwFzq/cUUtPcF5jAL1LCT2sXDJXbwBXTDENsnAKT8C5Dj1VORl3GyfjqebR&#10;uFF8IjZmj8WpT70zxo88FNe6rehw8LwgJuqfHjJFMxs5Ot8bqc4pzI1QcQfcoKNfjojpHix4n0aj&#10;TNlobLmhoShyDOf6O75tlF2FnedpKPOVbUfzCPg6NFYzPf6WAISLzuEmupMD8fTMO+Iv1t8bu7XB&#10;mBkZhnEIKrm55kx/nPrcx+Lsw5+Oxz/5yXj3H/5hnHrks3HsUx+OhnP2+o/GwGMPxHTfiSgilcoD&#10;p7Hy06kj52CDKRh6tI9OogEnkCRDAHngzMk4gVs/+fijceShz8TnPvHhePgTH4yPII/+8LffHG/+&#10;lTfFr/3iL8Tbf+1X4qPv/IP4wzf9QvzHn/npeNsv/3J8AKb+5DveHp/70Afivb/1G/HB33tL/O6b&#10;fjH+93/2j+Jf/uRPxS/9H/8vQPvL8dbf+e34g9/+jfjAW/8g7n//e+IT73l33Pe2t8U73/Lb8Vu/&#10;/O/iPgznkx+8Lx757GfigU99JN739rfGH//mb8aHeL3vPe+KD737vfHgRz4Vjz7w2Xjs05/B4I7F&#10;WQhiCGD2A7rBs+ei7xjB+BNHYhhgnzt1Ns6fIA7By51DXg2cPUM/yJxKkCmISeKBgMZgYr6bhzgW&#10;eD+Ggc/RX+N4qjFiowmMfIo4p6TehuRq9JspOvO2dQCciqgIDMv8Lh4E4fzUCAAdSSWvPm+jjk72&#10;/QzGNnL6GEYwGC1Y36n/dbU8rF/hs/neItgzk6RmXjDzQp8raWT0BcjzUN/HPhAjD38iRh/+aEw+&#10;8WCcfAAwPPRg9GPhE9zsPExYGgdko9zgMJaI1cwNjQDMgciP6SKsFEIq4GK0phJAyGPx89B/gRPO&#10;890E+s0xclk6MTdWb7GOVqTl6eLUb5VxLgxAGzFXU0BiA2F9M7D5xOH4SuvNsVt6kCBzEHeG20Sz&#10;5TiGHVDWosc4JsxvJGy6qc3/rHTLs02NT9KQcxgeehLjm7DSDSs3IzIOg0wrSfAoFa7D+zCgmyIY&#10;HaEN5nDTc0Nncbnn4/gjD6GHiRvOnYnTDz8UD33iI3H/h98Xf/K2P4r7/uit8e4/+N24H0n16AOf&#10;iEfv/zhu8ol48L4PxvHPPRTHH300Lhw/FgPHjyLBjvPb4Rg9cyqGkA2DgKr/+HHA+EB85mMfipOP&#10;fDpOcK4zhw/HiUcfjhMPfyYe/djH4jzy5shDD8RRvMOxhx5Dox+PC8eQesQSQ1zrEMA8e+xoDJ0G&#10;yMfxJIePRR/fnz99OobZxgDi+NCF1AYztEVuBGmIfEzGjCTJ0S4l7t0U3cjpk0l7z/Hd8KkTsPr5&#10;JG0GeT8DAUg8Exj8LO9lzjzb9AjvAZb9uUQQJyDLEFKRoLkCkPNj/cjVzLuWxMb5U7TBkSghg5rT&#10;Y/TjGH2CZDINyGZGxkIus0j2jdjJcxyzMzUC8EPjZ87gRvtxPxcA3Sg0D2iwxBpsWJqU4gHutBdB&#10;sAQwvTFHw0xhyaaOoHgCQazVZZ+hedxQhW0KC16YQDux6ULUbl68Q4ceS3bPqeEA3QISxYqzEr/J&#10;8vPo3wqgmsFg8iNTca14X7yw+J5YWSBKBnTz7o/rUitN60LRknqGwvQw5x5GxkxEB506N3IhsU06&#10;H422AGPkuYYC5xDoJQKZOWTQPMe0cKmCDKpgmHUA7yTUMsep5ZBQMMb8CDqOeymZKqJd5miDBkFJ&#10;HSZySpWlgAZfcwRGpoXUm0b6c5CAEsxEvhV2Rc5tfbI1tq4M2UVuVfMlrh0PBgO5ZMGl5lwsTZyM&#10;tcnHYjd3LPbmT8fGzFGi9IH4/PpY3O6Mx83OWDy1MhSXSkejO/JIFM7cH6vTJzH08ehMDERVjcr1&#10;Kv1s35nhgZjhXmXSCWTG7PA4bQ1g6btJgGhAmAOIBosTFkcR8atdSxDLHO/VvGlEj/4u0JYztFee&#10;488Nj7BxHryj9SZzvI5iTIMYwXnii+Fzpzh+P/2GfOkj0O4D6LRdkXa17WfxtAu07RQGMEWQPa80&#10;cX9wKfMasFZkZPpN/Zyb0WMgIXSdw5woTwPXAe4CF5gf48a5kbpgg92KgLcEwxUEFMGWKapsDSvA&#10;xgEt/qjDrkb584C8LAsCgBw3NctW4v+pas1UzUGaSD1jxxa4kIU5hy/RSxhM1RRMgY6rllNQUEGm&#10;1ObHYdVcbOUH48XOW+Kp9sc4P9cyheFwPZZiVgB+fhhw0gjlBEA0HQ2+AKsUubcyDDNHkOMAgABU&#10;mkwSoObRgSbnS3oFQJcfG0pAr3LfdY/t8Khsjhur2Q4a1/gQ+48A2PlU91Ez3UYHtx3KpW0ciJlE&#10;x80B+DLu1yh/ErebxyDMDCxMYLy45/ZCnmi9nI5piaK55hxtWJoZQ0oRbY+ej9KZx6N54YmYO3J/&#10;9H3qA3Hivj+MuaMfjuLJj0TN9OZHfyca/Z+Ksx/7/fjU7/9K/N6/+afxyd/7pTj2kbcjBd8fYycf&#10;A7SDuPUax8+hbQEnHm6kD684hgccn44R5Iaa1eseB9hzvE8aFqAanLnITUHGRgbOaAh4tBEC/im0&#10;9iyAE2j+Nj3kIjaQW76A15MUxmN6Ek9Hf7Qw8NLMeKpVtlptkj5pl0uRoy+sUclpDJwjDaCh2xfA&#10;wgIeeR6CmodEZ2g/U5kSlMY4yj15rYfGB/vQfn1RpfHL3MwsF5W590lAlWmcTPPS6VjqAq44z0Fz&#10;AFW21fImsCiHnSu4bCVFEbDo/qtqIoCrprJMrkRU7HtTKW1A3qIjr9abcWulS7DViWdaG7EPG11u&#10;FuLJzkpsFTqZkXDD9YVCtNHft5t/Enca9wGygcgRtRvsFSYsfB+OmfNnoqL1wyTKGEE7n/SyTA24&#10;6TyZXwbRxQlcAe1nvUmq1sIQtfphmEPjbMCiSgj1vMde4DxtWL0DW6/DUF9emI5d3HcN42gUia65&#10;/zkA3YGF99Ftd9qNWKtaSwt4aV+T/BVYx2teoPMbuMwa95LvPxWz547TWbLj+VTUP3O+L+b7L2Ac&#10;nJP2atAnNTZl3QCBWwkDlRkHTxzHYCxlHIljn/1sPPLxj8YxpIjZlJnBs7AogRu/zQxBBLR/GvCB&#10;rKrzXC+kJMloPA4qzOqZNELl3RBek/uZAR+WSuY41zTaeAqS8HexYcpOZlQnS1rzgG4OmTlLe88C&#10;OKXYDJJidnw4dpBdd5EfNzCgPPcuac6z+d80cEE/+VnCGznnKk7ERqUyBsDxlTkjelBTiEpR68Zn&#10;YGAOJuUrwMtoyGn0peB0W+Bg0wC6gDXkCMB0CwJb9lXzOuxncrwAsBoLpWTNs1iioClyoiIALVi5&#10;zw1YW+FqPA4p6g5mzp6N7thkbMFIy9PzcXm+ELvjs1E9dSF2MJTGZz4T5SeeiDwuam6EG06ZjVxs&#10;zj8Rd7pHY7OOpXNN81jmGGw3ef5c1IhKk6XDJFUawXvKCuLn07Bk77X3PskZ9k0jgLx3SzJH5uE7&#10;A5MmOqsDSF0UcAnGLdKBBe5vCcmzjRtdxli6gwP87vHmk4ywcH8lPxvX+P8aLrs2ORJNQFGBdecB&#10;XV6Do11yAGOm71QMn3ycdj8F46sVCVIBcJJqGH1uAHeKcXjOVDDO6wT3qsFVkHk1OlIvKhjKyA8z&#10;Q8qXNKWd/+cBjiNZSibjimmuNcc92PmVGfoc4irwfkE5ZH+xzwLgm+of4Jo5Pr/bn7aN2YNJwK43&#10;WYAV9UwyqIMpSkHbTBk6y31OwJB6txyB8RzAXsCrbBA7LH/so9HC4M0Bz03MIBOnYwasmdaUKC29&#10;vL67lchkFEJKgOb6NJhp04Mei81ZQo7KHfKm7KgyO7TyxcQUple8OAGcLhKNacahTtCk1aVRFToz&#10;iWs6sc4BC1oxDS3zqXu9Gae3L+g6oX0rojp8djhX5lMfW6G0wEUXsNju5Nno9D8cxVOPxu65B+OL&#10;x38jvjDwy/Fc94F4cnkwLjUG0rMbPr/8WDxZ/Xisz/Wh8+gAGm+a883DhlWutwXQ2oBnkYi2hSsq&#10;JW+QaXOZP9XMolkd4++B+SUQs5+bI10CXJa2njixEB26gMEMnTgdxx5+OIZp3Dz7DsJMpwnG1OqL&#10;egmNBDlUA2A1sy6wZQ62qXKMJm0swxd0zwLFDoFdjdIdKp0H2HOj6HAYfJTYxPikwDE0fgMkA75U&#10;r2v7YdB2uB5wgf7JGYDBmOZZLSNVkswC1kniG+tZBMBc/xD7jcX4BfoJT7pAADcDQc3xOnDqbAye&#10;MS2HQRH0XTh6NKWzzBWLAUnB8YIZNLOjn/McX9DWDbaIETQ4yW0GDExLLHi6LtdaViIg14ro73mu&#10;cd57M5DkvAuT87D5eJIzI2cILNHFE+cvxGa7m7A4zvcTtLsGNoo36jt2PAYIdsfOnWW/s0lOHDL4&#10;cCaoEyh181q2AFWj2uHOvLDxXImyDojtcGs1Hba02knQWhexwI3O43pnHdUzWr0AqPjdfJ4ga9Oo&#10;y2o+/udNO96tRLHyrAX7bhRH4lbls3Ft+oPx5NCb48vn/2V84fyPx82RfxlfW/pEfHXxiXgu/0Ds&#10;T7wjLs5+ONZnDsf6AsYx2gdIh2Lw8Yfjs+/+4zj80fviM+9/Vzz0gffGeSL/yXOn0/VUaHA1esp2&#10;yLw0sKxiNK2MaAJGV2B0ySJ1r2WIsnkelz9JByQZBZtoEL1gMHUYLl6d7cDNGJp6BkD6n0QMuLpU&#10;f8B5LFBpAF4npxqlq+3LuHG/N9OigXncHP/3fzncZQmPYiqqDDsK/GT4SBo9n4U5Bk1lWD/voAX3&#10;kJ6N4SwM+kqmztH5s4PDSCFkAuDNKwnY1yyDnkSJMCu7c08LY3pLvClkIiZcM2KGa5g2/UkfOhPC&#10;oNmMUB7GL2EYO9zDfjmP5xyNTdphBQNsTiClYNv+40fi0+//QIwcewLJg97mOgT2NMw9x7YwpoGN&#10;JA9uOjWx/xTamOsxR70AiVr/koI2jRFjn0Yyjp4+G5/78Adj+MijMXnmdBzy5k1lSf2C0k62c6Zx&#10;fWrGTEMCNjrCjjbA8OF4yZXyP/efRn/NAWBTVrlRBD36cI4OnbJDsTg1nzKizgVW6dza/Fh0AXEH&#10;VjCCVefW5oyaT8bO7BOxMfVZ3PIno9v/YDQJUNanj6VBiNap+6Ny9uFoT5+LpXl05uxwTJ49kQLP&#10;hUGsGM03euxwnP3cZ2Lw8KMxdeoYup7jE5AZgJk1SGwLeE2MmwZy6NUgQ6Zoc4/O/3MkSs+yBAtY&#10;szGTmFGdnVW4mVgXmCX+l2VdrNpTP8+Eq2lat2xBuMbv1CZLAV0Rx0UFWwWCXc5pCqs8k2VzBLD/&#10;Vafr7WS8dCy8hASgJ3R1G+OHOQAus07DTso7wa5BujkQkI5B+89aczJC2xuto6sLfFdBa1ZgTY25&#10;CUgX0JUTHEcwlacJ8IYF1ljq/0mZD2k4hhY99tBnUq2Mxx9FBjS5hrUz52LzsaNRPnY0io8+HHfP&#10;nYj/WhqP/1wfja80kAsXjsT8Zz4eS4P0aXEqVjE+dXwFvBgga7jWtRgveVzzymbDDDItUPK6C4DY&#10;kUHbYBopNT0wmnT+w5/4kzjzGOTU1xeHrClwVEq2NFrXFYn6pHnsHKxddyob15ULHDytHwxb96bm&#10;OMzp/haaW03kHCn3aQCYtcJ07AG2HSTC3tQg70fjank81s88Edt9J/luLG7OT8SthfHY4gIXDtvw&#10;sA83W00d7FQgjId9ahiPVVIVNGkO5iwRlBQAgsC0/M/p/C6abaPksfYG+k0tPoesSetTEBAIghTM&#10;cb0CRVeb0kays+DkHJVZjBSJpARJKcIFh1gtjlEby3awL42aQM3/bRvbyPZq0UaLgK0JY5qik7Fc&#10;BKb0EosqT2BfJEWDe7OGVqMyYPTVQQHTkNYj+F5wm8YaJQByVFLAen8dDENQC/ietvcYVqqpL6fw&#10;Ok6wtHrNtGXVOIR7NP0nQPUoBtoV4o88sUtRcoFRzQTI5ul3NHIbdrStHbaeRKoNnz7B/6ZiifZd&#10;PsU5jh+L+tmT8Qx9cmO8L3YunIilU0/Eqbe/JZ6jr18s0Q+PfyJWzh+LXa5lVUOFFPUQ3q+ScwZv&#10;7ZKpZonsG4llCK9uLYoptMmBfq4ZYnXcAaBbClrmngtcPwwMq9DwKa+HLtIaajCiB0zfmwHg1U5S&#10;v1qVJAtVaETnK6VZwClLkAVGViJZPueUlrT6OYFJp++xqD/x8Sg8/Inov+/dcWl+OC4B5qdgpKeX&#10;WvH0WiturdTj9nI7NgDJIo3tUztvLFZjnY6cPU9AAQCdwOmsilZNVjOA0bjQtDCV1yqrpnpfOnOc&#10;QKdBZytRBF1y1ehU789pK2vNOv8VnLhlNSvXrrHKwsolN8sr3UfdbHDhEKmzRSwC76RpWNkMWuuP&#10;1b16Ekv+zP2m9xwrBXUcR29lu2kYDT2OgMX7CUbTino8c6xG2c35IvsuJLZR5wliNWjmvk2z2Tcw&#10;JoY+eeFCkjXGMHpQjdIU2Iz6mt/1rtawpPMrY7gf5U2qSShW6VvihGSYBL9TVu4B5GIupazm0bum&#10;KQ3eBb3SwTafxRAmOG8FvMwhr5SIDTxYie8mTp5OhVB9jz4aa2Jr+HyMnHosjYQ65Gz60lSn0mUC&#10;D20Qbk7cINe1pa1cM+5whFbiMfMxhfzIc70F4wH62BkdKVOCfDrkugm9+VHOK6vz2VkRRrF5LH6W&#10;ExgJau3mLNMcMwCbyuLQwv7PSZ0tc7ywcppKUsZy6dTk1mQibtxCmtzZs3Hi/vujy7GWCSzyAzSy&#10;+cgTZ2L0iZNROj+IeyIQITp3Tt4OOqxKJ1RhiG6hljpWlrCK3wmjzo4VgFY62SkysexlPa9a00g/&#10;zbXiOmr85oiiIBXAeo4UjLJ/WvU9SQA16UJ66MxWp5Ma1FV9lE5KBA1hYZrA1gES7reG+zfnPSuD&#10;C1rOqXfIzyDJJk0rofFmzC3jLejMrMSRjeM1OFad4CQFSMQDGp8dJ/uZ0irLjjkX3z6oHfC/s2ZY&#10;MsljFsiBCfsosTh60ffzprMAexr1xNtYqG8b2ccO4ZtxMv+u+7bc0gUTHVAx563mFJB6lRwAmwaQ&#10;ORkZ8HrMFDvw3jIBpYZtIvMbuBpY1mFm5zsak9SQAK4MJBl6fTlwZAAss06hcQ3ClJwNDMaAvuAQ&#10;Nn1kn5VpK/W/nktPMAYZycqzFg8REOdo10m0ucVPhwpYtakTq+GrahQCqmrB5DqNNYlOmpyDncxj&#10;WhEvwGlYGkC3q1sV9A20YsnjwAIFLsohPxd66811qmkc7GPax0ERx9vnBg9SLLg5C4BkFGceqK2L&#10;RsjsY0Ykazgahg6oeX0en0ZJYALsdrid47U36XRZKAHORu2xKr+nZTsxHCv7U7E21+V8LgvcBbGM&#10;7GCNbtr7cgp31TQVr6b+HON3Hp7VUWr6BQBbpNNLc/mYG5cZaZMhGpmOt8NlDxP8ucE+7mcYIHtd&#10;3ruMMphYU5KwPZ2FndJeBLlNANAsAWau0Tx6SndxrU6DMmhMqT29A5o61fhqiLRbOj7Ac+tlDWwn&#10;vaB9ZBq0ZMzBeXuDFjJqNvE1M2qNa1YJ6f8lncS6SBDa332cb1djn7SiD/2VGZ/BF0AF3A22Vn4u&#10;VqqF2KJd1/GGHTR/ff4g905/6s2VOolJ/Q+S02V7va9sAAks8Lt9XcN4jREyGbsAEdCuY0MxMnAu&#10;hom7xiC8Q+O4rRGzBoh0U14ORvj8CFM93vAMumOSmx/jDzn2mSMwmAF0ai+HKO2M6WE02vm+BOAy&#10;QC9oSTSQVuPNVeiUMp1fhFFqAHuGYxgZu2xUVX3JDcjsMmIPeCVcpRaqVHAOlhG4NzhNsGajmiAv&#10;YqUCyyLvHG6uTYebrlL4Z8HMUGrgXgcZYCkpNAZHv9K0/ANZkubNEWxlhjHCOdRbNB7fNWD8ioaA&#10;u61eOBvLc0Ox0ZiPTRcVzI/HlY16XF2pxSbA85m+qxUfd6CXgZ0IVrvmkgF+k2NbxKLEWNAl0lEz&#10;gFtjkDGVG9vteqzWnHuWj2WuzcVeUrvQBoJAXS3ApmDHWQIbOz4ZOf/3GE6zSUwPOEyHKg3K6Ny5&#10;YfoDQrLE1eFsSwMsmcxmdOOJkqwhmPJYGE82QwOvw/eOFTiL2/mGunrJLpUOcO4ybV/k/mR229sA&#10;WJlZZ/8SbN4CoE65d5UdmTgBE8NPYCQItY7C/nawyYSBpCSRib0q7V1j0yu6udCfxmyFpHhyMOPQ&#10;FBG2JZHekIDRSmQz3VlpIksaTwMcGTevduGEs1iBNauz6DZvwpSQ4DUl4k0XcR9abRaYYH1+D7s4&#10;xOgozryuvlDhwotpDeIqQG7yvk0HFrgxwVtma8g+GIHJf4eqZRnBaX2skXl+HHkwT2fQoGUNjmPX&#10;BKBulE6WFUxZeX8CWSZ2KNsctjo5TatpVNOjbZOW5Rp11TMTsKguH5Bb/5Hj/XDf2Zg+ey5qF07H&#10;0sDxeHG5GX9xcSO+srcUX7u6Ev/5xnp87cpSfPXacjx/uRkvXqnHV9jurM3GUxsL8fntYlxrjEd7&#10;6nQUx/pSYKahe+1WbFW5rzYAvbGxGtutGls1TeExl7qMdFtu1GOR9nHdX+ORpBdpd4PPrIg9y/06&#10;xC6Is5kQeQBBG4wauE7H2LnBlApz9okeQsmnAYyfPBJTxx6LGQKyKh7I4NS6hRRcwsRmBlyUPGWW&#10;zp2NcYK23BAG1H8hgS6vVBOwtHuqc9FQ6SsDWSeUWqCTAjb61ry/IPW6TT1KPEqSdK4DUqoBVrM0&#10;c6OT4E6WNsXrvMZyjFsxeB5pAwGIt0MOA2qFTqWRGS2A7g031nBR6ts69K27UsBbOZaCFkBXAzxN&#10;5Ea7qDvDrSA/WrxXTqTxfjTV7CgMTjDid7q6MgZS4X/1hSLHmgofb+qT1suA1aT7WF8fjD4IY6C9&#10;ubmpC+dgU0S+50cDpgyJTETn62J7I4QyrtVNRuDJBQLoJgaz0m1HHtYzDdOGUV2tRwtXe7mlezGw&#10;ggUSwxVw8zmjfRqc6Hfs2FE0+fnYqZficoNgs9MlAJ2Jp6by8dxsKf68sRqfn6/FzYn5+POV7fj/&#10;bmzF3dJk3O0QiFYuxH75fDy9OhN7pf64WDwXF8v9uNaJlCFYGB1PbbIAiThk3QIEsrWTJOsYj2uB&#10;OY2niwdbxSVb3SUj60Fc2sspOXqoFG9wLwu0jfIgyQTaf462t09yyLFZjHvBvugfAMDqaEfc6KOp&#10;cQA1EPOD56OAdysBtlk0rFq4yj7GFmm4WDevtyRIn3HCwUFFWdKvLwFXTe7A1FgqfLIWZNoSzL5T&#10;gNVxgUH2tV8H0Lr0FdfhaGkm3RxwytPueoxMnzfBSJ62Nke84CjjbD6Gz12I88ecLXM2Db4cmsKK&#10;BIVuwZuZw5rmprgILtTpJDaMjOx0a4cqbZgmll3lRGrjTqXCiXUpfBbsALk4w0Wxpdphyy+xKovd&#10;dXFJqCdwuQSVozhOQyHCB3gaSKoTxvWm4h7dyjhyZXwwBTIlbmoKIW+g4rEcYnSkyBSPskJWS7/R&#10;4LJLDvkziPQ5efxIHH/0kTRVSBlU4phWnrleQZl7ToMM3L9ayxm6VQCjEeRlCIBfRGa5SmdhxCFW&#10;PmOQc4dPRv/HHoyJTzwcn3vzH8XDb35rXB0vxq18K0Yf/lyUhs+l/42feCJGjzwS/Y89nOodCoMn&#10;ODdGiWez/kRDS8UuGGgdI58f7afdsgowO1TPYqebb3f9i/QoMl7dTFv62CyLn1LcUS5xrNkUtctg&#10;s9YPwKAWy8jMS7RJi/Muc59lGHiKoHqWQLpIv84ZBPLfnKNqziSmfe2PVMguwyrzSuhQ2swZ3Uqv&#10;tOo6xiShpI2+dBjajMrIWQeQLqRsltpZfVzlXgz0HMgyx1tN6UXAynUpa1LqFFbVuCwUcrg6Tfrk&#10;3FbzFbkmC8rKU+JgOIH4kOPNFq8knUVHGhTlOYlud4GbSRqS3wRd0WqqKbMTJsxxW2gllwBSjKu7&#10;TIHI1E4ZMeWUlpYvoltSYwA43JfDomYNDKLSIiXlfCymBaqzhL+L0alNPWfKIKjpaHzZxZEhMyLq&#10;O7MApphSaodjpTSautYMCuC3Ayo0hLMLZjHIHJ2g9tS9GjjIvmlVIoxHNuulCZ1Ja6ChUStTTFXp&#10;kSw0Ma01TyMXZE2Mo0g7zPJ7nnPlJmQ+g2HAsUDHsE8lV0rfWVdiesxyU7ccbVnB+I209WipVJDv&#10;23ncJG0iOAx2BVaBYNpZFWrBEsfyntyyWg+95FzMwuCWGKa6CH6zo/V46sZZzq0u9YE9h9//nnj4&#10;bX8Ux9/3nph+9HPRxJjz589GA4nUwNi28HQd2sq+TGWqtK162PJQU1dlGNip+M6wSI+WoG+ViLKw&#10;zOuQ9jzHSnLjIAft/ShbLMxJUhPvoM42Y+LsDctJU/aGTawJVGdazPL7DJKjlgJbmdkMDcdIXpj+&#10;BvSS2qFRmGgCSlez2qlqRAGs1c1OmnIheKGj04xdLNSINtVAwLRVKN5lPXXVPpTF5+069CmTaZGm&#10;WWRuU24Oy3YQ7ybGbVinLLX5n8ArTJpuQgP6HSBSj2YaHCkgYO1wmMNyzzSYQqcJVmfPOgXI4WAD&#10;L7+zAUsAwiDNtSVqdKj/cV0FXfIqjGVQkdJZeAPPn9YJA7jpvBzba1AbJvfJqyyQ09U6zEogUeDe&#10;lDt59Jy5XIEomxTRbKbA5thX0M0Lcv5vQwtQjUlglzR02mTZNoQwqjCS6ToZOM2mZh9fTSEt8J8p&#10;3LmdnR/LCvdT/QOgKMKazmEcHTx3oAmLgGciBTkOAFgZmLzSyIX4xNt/P975pl+KD/zWb8Uv/8y/&#10;iN9448/HIx+8L4rIr+lzJwDzudg6czJaJx+LKh6iCWBcx8G2NC+cZkJg+OaJZUzb10d22eYGetYZ&#10;p3XneC+GJJkUU7F/GviBADISGEpebHY4i2FyyCiNLdV20x9WnbnGndkHF7+2PNX+X6Tduxi4nlW9&#10;byrQ6UqH7BiDCDWfJ5UNrDBSxM/DwjKyI1CKa60yPYMCMDh+rZbN1t915UjTUdwwx1IzpWo1wO9a&#10;Xcu4njXcziqvq6W56Dj1m5ux3iB1rDdoR3LDKd/nKBvfZW5GlwO78n0KMFMglzVMAdfouWQ1o3O/&#10;c+0Erdmh4wadWbVSCnZxnWHXIF4yf2xgwT3OH4wwaQRG8oLYFQ9dey0ND2P9gsmA1SFcC/uzkj40&#10;5dBwjJ4+g7ZWDzrH7FxKB5pG1A3a+eY+jS0s3Far55VPGgPX6iMXtmfR9oNHozk9SDuoA/EgdFBa&#10;QotN4zIVNu896E7RibrQefUtxpHj8yySyenvDsZoHJMwn9Vo88gOZ5AsTAF2+nGi7wxBuDl95CH3&#10;qvQagX3zXE9Z+WdfcL3VwTNo/uPREBecR69jLe6YgxR4PBldw0pexZQnxxKcStAUILMlb4gHc2TT&#10;tKXkZPYl1dUQ7DvvTu+WQybkOH4abwDYnsf309ZpE6w5klrj+DkUggbVTJ4HotVLEXvVIctDWqnu&#10;0/xbAjAntdHM8elG08gIDWMhj7M0zGWacagABundi9Xd6xZ8XUA3uySmxxFUFVmUC25w4hbHXVwY&#10;ja0qroNAyaS3lWEytSxpEGV0KpittrIcTyb0uF6H7kpm97o0pCpbMWlr/wtw2FdPog6elSFNM9G5&#10;s8N9MLTFIP0xeuZ0jDglxgCDTrHoaOTMqWQ4Ru6tWiXKgCHV114wElezq5MdBgb8AEy97P6mEj2X&#10;zOM1mwry2uxgDb4I6GQoPYba0Fyvut4Rt3mu6XplJvbzF2KToC5JNDuI+0sLjSCrCkiRtBAJ57Xa&#10;zcId4wwXYzRGSCtrYqiWIqqpjSk0ktQufDaqVzq5ILRexna0rVOqkvZUMi2YMcLoHYgxFlCyjaPV&#10;neVSQS461DyP8cmUpkgdcEkpVICmFxDI3nsPL3o2iSQFxGBCfPmaw7DSqCOeSaORNKxSlKCcDTSO&#10;lHWUTg+o1xg8fDim0LiT9M8cbedw8jj9ZTmo2jyHt9MIDiVp4AVwAtNeXkQqCeRmvZgELm62njpP&#10;vUtwxkkFcBHqd5REF66O9r9aY5p0BzvaWc48MNq2nM40XImAzLUDLMHz+Fq+N6uOTqxqdMp7t951&#10;aNWukthxMESQ0tjmkUtzdDLXI4t7DOsLTNHYwFp0hX3cX5A5J8/qrYxBDVIEAK6R91mHwFQ0nC57&#10;Fpb6k3e8Iz701rfGI5/8BJHvaTrPJL/pQzS3I30Gmmyu6uM6Dg5z+9BFmdNZvGpw2VRZ5iLhe4ut&#10;9EyJNYE5TVA2MxorSofBk5G7cIxgqi9KXLsF6wVAoXcyLrBNzed6ndZlKx9c/0wNPk5EPtU/TMBD&#10;UDniwIP3qpZUAjmKWEhTeJymIyi8PxlskuDN+Y6zgEPd6ZJierGqrhw8zMDgzi2soeEd0JJdNSCN&#10;QuDZ/hqcA1K2iUaatWGWgciMGUkodmgHJUSZe9WDeg9T9I3XY79qNA4smZWw0MdEgnIl1UicOUcg&#10;7fQwsEFfVZSwEJ0G7YikgfuhlJvjIkocUMZzARAtxgWj1YLmStOCyHSGtG3KbLnRICJF/8AGaqGM&#10;CbLkuQc14u0C0mz1GDqSC9U4XHesBasIbid7Zh3jexpMa5U9YUqZQ9liA8iojhZ5fhPX1gN4E7Lx&#10;PI2o0DellgI+/mNht2xgVN7IZ+m9NFvEBP4cQQesYjal6qo9swRSgFxJ4j0bjKRRRg0a92klmaV8&#10;w32nkQhnkFUDMW0gh6t3dfIaBl3EcAx4zcGmqjKDQKeOqxdhKadVnX3icJx/7PGYOYcnGOrjtxHA&#10;j5Fy/ZYEPv6pj8eDH/xgfOStb4/PvO/98dkPfCAe4rNZAidpThJsuS7aBsftwlAW7OieLVSaxygt&#10;kTS28DWTgQCCNpFwHMovJ4CycX9utpWkZZpy0pFCAClAS5PGFrQV51JKtnK0kfKCexLEEkQZD+ty&#10;UfadbadheU49R/KUsjif7W/JR4JKoJzO8vsFdLxyKZUhgItZmZnzKy/KeBLjHtN1SdZyP05ScJi5&#10;TvBm1qbAMQS/BmOq75C6TR3pSct0/jRazhkDVp0Vcb8yjtVqRttKhgQIrKFVAsxsZhwM1NS/plUS&#10;E8rC6lNeBZMuNBsdytIoLtPpyjCCXgNIjcvvvqZ1wWhkLTyTL3QAjWBS3iyIwYxBoYMUSp20zq/7&#10;0gAdLNNjuKKMDa4+d0nPJte7VKlwnRb9WMxipsENhkCrJuPgfylA1NV6H/6GxjKjYWDiuexYax8M&#10;pEz/pBQQ16bXsTFleqfHpOWaON4cTKNWturL2gFHoazRaBYwLgIj5/zZZmlVR/Yp4BZ1s7ahHZTS&#10;gbC6DG8J6zpB5kZlIRZdLA/Xv+lqokiwBu3aRQasAvCl6kL44EABaZ68xLHVx4Jao++xZQruYEwB&#10;NJOuHZkAUJz8KoCcq5imP3EtqW6bzXtKUoTrlqFLtKtZFz2nAJbwrEY0a+QUIpk/DVsDPHPOZlGq&#10;Mw5/ayj0E2A8d+RwmhJlzni2r4+44iRyAVl37kxMXDgfQ8i7scFs1rj63msVU7a3w96HTIWppxY5&#10;+QZAXDbIgSXTlGbcvLW2MwPn03h+aRLmwKJ9XpejZgY5aYYyYHFLywnxe0rvcIMGMeoaf/MG00gR&#10;IDF/KSu79X6zgbJRO6yfhtJ1eqFasoyu20jT7GkwtZszPJLMobEdPfO8jsLJLnZSKsLBDaVCFe4x&#10;AZ7GdNKpx86Go+k0ZQ3/k9VSnQNgUAaYbXECqyB1JFHNrZGmzpRlPSbX6vXbBonB7WA+6zkcLHGo&#10;10GWEmDQMDUYNaz3mlKOtLtpu5QhKZvNcWKBjxBzgepibDQbadV786/dEsGyMQdtlRb64P5bpt1o&#10;DysAHWp3Ld+uT72scJ0Ou+qxMM4qwHewSoDZNrr65PJlMryfa8C59MEEMtAsjtvQ+dMxRr9bLjCD&#10;B3B/+6NMO1s74xJVeh9Xt/devHe3lPbkXl0HWHJSu87ghWzDLI3m+U1RKt0IjukP44M0+sf5nZ95&#10;9ujhtOrTFB5vnOsaJRi9cOZ4DJw/ReB5JgX5gtf7ODR65gQBz/koDA9EE/rOcUKFs0N8AnCOg872&#10;nY15Drww1A8ohhPTmd6yAUyBNeZ1TY6W0YFao+6fztblmNAecVYEjaDVe5N2egIfUsFhRDvfhrWB&#10;3Kf3mtWfHkXgn+T444kBslJA87MEAP4HRje5nthbAwCkZe7DcX3Tdgk4RPxp9E0XSIc4TywPU2pc&#10;doxrPAjeNuBdgt2q0yMxdPIY9z6QqrxKU7OAykdWZd5GcKV0n2BmS4ERWzJCrkkpYdYkBXF6E4dS&#10;ddOwT6oP5ju1YjY9KJfaSgPxPAY9Bowat4MVPoTRZwmn6r9CifP6gBrADoF4PYkBMQQj806pQgA3&#10;nwrwzZubc3XNjDS1XwNn67GwRmwbjtOvU6bA6AdlgQvm2fYaeKqTloVpW79LzyABA3oY3b7Sz/08&#10;nn1qv5k5ckGaurqVYL8gTmhrAzX/OwdhWOrZ21xOtq7WBzem/5yqpGE4qzllyCAvB2JmCUZd+jdN&#10;vz+4Ponv0HjfGXTvqZgApNYhGJ2nEjpO7KIVY+gwK99dB8vVdcb53EeEePLhh1PN7QgabgYrcU0z&#10;O8XjaLFKBlNUzqvSWmwAG80AT5dsjrDA8QSdF9JjMPdJbMoN+aqBFCZgcUDhZ0sm3c+cYgoWlB6C&#10;lEbt0BhJdsBGAsfi8iRpPC77ZtVS6mpcNNfj0Pk41zd06kTKRrhM0gpgaRBkTZ4+HBMnj6bg1lFC&#10;V790erznzqvTeHVTnwtoz5u8DOdJ98Gr8YVZFe89M1oAiSRwZXIljrM2BLEMbE5cRu0idXrD2yn/&#10;nkZD1a+ABB1oYNh7aIteKXkw2saa3lTtB8st0MZp1UquvXc9GkaaAqZ2BXxplFNQ0gaOvgoIYyA9&#10;XmJ5/pMWpzkASgKnbcg5nThgxiYZhcRAe/cW70vVZfMTbMg6rkNv7MNbXHtvqs8Z5Pa3TGw7GoiZ&#10;TaBtx/WOtJmk5rVhHCk2om+dlZ7y8Hpa2tn76XmEQy7YkVweF5aAxA3o6m0Ud5QFvCFHWsztZXla&#10;F5fL3L6W2/vOIvc0vQhLcx6dk/mke49nAwlKgarukkW1VhvN4/tbKu2jQ2QUBxV012lAgeOb1y2i&#10;0TSsdBws1GNlHaHONMgwN0xDYKm6I/e3qMRh2LSQHf9JRdIcw/3sPBf6M9CyzFFg6gJ9/u8SzNfl&#10;/utce1qd3BEogcxnO9b7MdhMlVMcS1ZQviSg0si+Wr+h63YEy+WW0qIm3Fe76WNZ1b6m5rKBEyVC&#10;C9nizBIlilkNnzLqUqSOVlmvLBDU9BqrxzdAcm6h7jdHMFeaAFAOEnHti5zHgRE72vYS+I7UuYSq&#10;OfwyhmNlmSWoJYNcjlszNvA9ba5XSFkUziuD2956hWy00gpBn2NdS/fq8b0HQW22JtVB45FdEMbs&#10;laWXxgC2c5oLyLkK9EtBIEp6/RdSsJxmTnM8szhixPtymdspF5zES0yrCiQFjLFXunCoPmcH0WA0&#10;nCznHDUHL5IuAYAymakQO8dUh/lU6wlmZFakR2JW9km5QCTHDG5fsLuuwvkjT0TfsSPRf/xomhLj&#10;Pq5B7IqQOdy4Vf9GlSmA5BgaTI/JevloAZ7nuKaWCpxLSSB41LICx8702hKA0aten8UxasS2Ay00&#10;WINjyezmYQ1SZrwHXgWxLs3oVs1bheFsVCNgwVk3oIL5BKdtkFJ+HNf78FqTrvZ3GjrNvOX7tGIP&#10;/0/D5LCSQ+WuH2dHptXuAWRandyifECdquAAhG1g6qiIEfXYznOoOdOT/zmOC4F0Kq2oFWFpgmfJ&#10;pTI3St9NEr9Mxs1OIe4ul+M2r9cb5bjaasTN1UpcX1yIK4183Gw34nKrGesYwjrH6JZqnL/C8atR&#10;92lTC0WkAexLm0pOLoPgkPHsFFgAF2aGzCAY9KbshK+0qblq65rFjYGWo3dmOOYN/DFwJYQkY7Dr&#10;KJprRkyxn+zqELU1Ny7SbemCqxy5EmYaUKPdravIYQxJXiTdjLxkMzaRxQ8VXTmFH3XPaboLFy9A&#10;EnCxcpPeWl1iaT4XuZiBJx6LocOPpQU3HHAQxGkUjf+peQSUnZ7EPx3rq6CW3ZML40ZkOm9O9k7z&#10;5xJjoQc5jykVWVl96PdWXDl9ybpgk/gyabpGXtWG/sfNh5F0kt7NtLhu2SAnMQdgsgjclOAM92Dt&#10;gLNIDC7MTjgUbmWc+2kU3r/MnwZHfA+YjLZdBcjOlXWSUdNpvfy17xdgi/y45Z/Zc/MW2boyMZ3f&#10;xFASswlYAziHtbkfASzA06QADCcZKO2XPIzGx76uQm8mwXSZMmezOBVXajPx9Mp4/NmV2fj6tVz8&#10;+dX5+PqN+fgvdwrxf92txf91sxj/5dZY/MWdqfj/PVmO/8/VSnxpazq+WD0fT4+fjmsAZw0D3221&#10;49LSUmzXGrFGX6+Y0aAN1jlfF8m2SBt1YeYl2LoJaJp4utY0v83QtrRXsSgIuVb+48ijK1Eqaars&#10;p4yacH4e/Z+0NwxtiYLtbwbLjIZ531TSi6cy66LMctaN07hSvXI5G/woTHFMrsHg2mDQeOJQI1XL&#10;yyZZp1m6aGDVhG3SVBE2QWRnyYwJZGw+v3hZFuG9v7mPm8BLHc3vKSfIZ5lUHWpaxvWs0tLzbKnT&#10;lAf+x2NjRL4KjuQiefW6DAplOkFix9oQPdeVpufbuTIDN2f03QSYWU1GJkOyIMeIHxe+gJfB6whk&#10;AyLTcz4BJ9VyEARZoriGa7TQx3tLZZxcU/IQB/fp+ZOH4FWj9Dc379tnOjTzMrCpu3KscDyfiO/U&#10;HTcLu31YylKF17SgNdeTozMwZqfZm2Ly3j2HbWdAmJ7Uw/V0lRgYydLUQCycfCzybLcqF+IrG0Px&#10;ld0BtsH46uWReH6rL7ZGH4jyZ/4oruU+Fi9snIhnaifi6ujD8fWls/FfV0/G3dHPxMpnPxWVBz4b&#10;xYcfiW0Cqn2Y7Umu4S7teBepcYf3T07Px9NzpXh2oRJ350txY2YhrvPdzdl83J4txAZea4V2XgOs&#10;W2OzsT2V1bw4C0e29V56nlVyKJmepQ/8zaJ1PYySLz3dCMNxIUYDUeMaF/Q2LWmq1++ddp+VXmZZ&#10;jMLkVPz/AcPJJzVNWrzfAAAAAElFTkSuQmCC"/>
  <p:tag name="ISPRING_PRESENTER_PHOTO_1" val="png|iVBORw0KGgoAAAANSUhEUgAAAUAAAAFACAYAAADNkKWqAAAAAXNSR0IArs4c6QAAAARnQU1BAACx&#10;jwv8YQUAAAAJcEhZcwAADsMAAA7DAcdvqGQAAP+lSURBVHhe7P0HoF1VtTUA33tPu72n0UJCekJC&#10;6CggTUEURESlt0AKvQVCeq8QCChYUGkColhQQAQRsNERUWlpt/dyej/jH2Ouc0L0+d7/f+/3KSX7&#10;ZmWf3fdea66xxpxrrrmKAg98ESU/OAOeB85DycPnoPgH56DkwV3p45yKd0qeBykbD34lv/4qvEy+&#10;B07fkTwPnonih85y6UGtz2bitflUorTT/f7xWe4YZa+QeJ+Sh07ntUwPns59Z+44z6Uz4eExL4/p&#10;+Vrr/ELycFv7CsneT8/Q+9izdr7XrvTRTuda+Xse+jLL/QzbLnnofBQ9TJn48RkofvgsFJU8TMF+&#10;6Ez4HziLAnMGin5wJhMP2HpX2pUEaucynWcgUqT0g3N3JAGeh8BXSALCIgkWhczSP73n/5TO5jN4&#10;b0vnue3/cvx9MLP3+R+SAXL+Wq2LKet/f79d6aOcVP4mS5SbYjWmbCQDD3wVpd/XMcqpWm2/hPfH&#10;58B7H1vde7/CRMTclT4WqUjpvp3Svaf9Q/oSzzs1n77E7VN53heZtGbS/nt4zj2nucRr3k//cD8e&#10;t7Tzvv+S8s/YkbT9/nG9Q/G9fH4+FeffwW3zXQrvZYnH7d30Hl9GCdcl9o7/PC92pY9ecvJzismH&#10;h2Vfwn2m8T58rgPAEqKkVyrO/adj3SuP4Netf8FjLa/vSh+n1JpP/P14y5/weOuf+JvrfHqC+59o&#10;eY2/37/mcbuG+yy9ml+/ZvsK99M57rz8NTuu+8eka3Wc19o57h0K77LzfbT9BPfr/R7Te7a+4dZ2&#10;7hs7Je3j2va/jp/r+vw72Dfkt3elj0FiWf+CMvGL5jfwdMtfcdYzm6xB9DxEjVeUsEg/7jkVv27/&#10;G3Ytu5Zdy67lo7wse+UnKLr7i1SHBYAPCgCpJ5Mi/qL59fwpu5aPy5LN5ZDJ5pDjOsu/TEaJ+6Ck&#10;P1hK6VxdwCXHpG3tj2UzGAwHEW5vR2zLe4i9/meEfvMHdD36CzQ9+H1s+86daPnaRnSsX4uepSvQ&#10;vWgJuhcsQt/c+Ri45kb0XzPPUu8NC9C5ZDE6VyxH99q1aLttI5rv+hqa7r8XHT9+DKGnf4vYK68j&#10;+tbbiDQ1IdofRDyVQYLvkM6/UyHpPbXW+6W5kU5nkM4k+Z0p+07+QybHfUz65ve/bNfyUV5ylHMt&#10;i176IQHwS84evAsAP46LEwQtAgMDhTwIFIDDwIMpEo0h1NmF+J/eRPiXv0Lbd7+JDgJV8MJZCH3x&#10;VLQefiS2jZuK9t32Rk91LYI+H6JFxQgXFWGQaYApxBTJpxhTkimR/6190fx2PP9b+3RN4fogk/aH&#10;PR6Ey2rQ07gnto+biO2HHYS+z52AgXPPR+cNi9C66VsY/MWTiL32KqKtLQhFwojxG5T0LYVF35jm&#10;fxmBvjJgp/xwv3fe3rV8VJZdAPgxWAqAZj9s+/21UpaMrQB2hUVnJPhfrL0bg7/9I3q+dy96yMp6&#10;PvcltB54EFr3GoFgWaUBUwGMBFiZnVKOoKcESx6mkp2S9mntRabYi3SJh2sPsrbNNVNO6/z+HM9V&#10;0n1yTFm7Xs8osd9p/haIaq1np5j0TgJMAW/Y60fXsBFomzYdPcefgM5LL0Xn176FgV8/g2D7NiSy&#10;SffhOy3Kg6yYcPZ9RpjPuh0VZ9fy4V52AeBHcFGRumJ1v7JU6zKsxOlUDkkWeJa/nSr7PuyJDcXD&#10;EQRffQMd3/kOmq64FB2HH42OPfZEFxmcgE5sLMsk4PmviWBXzOOWiglaxbbeeZ/AKkOAc2An4Mon&#10;/S7RWtfot64vXOeutf07b/OZOSZtp0vcWs/UfdO8Xs/95+/prhNYCyD7+fz24aPQeujh6Lh4Btq/&#10;dgcG//h7xAe6LE+UP2K+WudyWaQyaYIl8y4dt3xUFudyaUtSncWbHUq6Eti1fLCXXQD4EVxyrKBQ&#10;JeVvlW8ukyHwpRFnUkXeYasLJzH4yqvovPMOdJxxDlomTEKvv4yg4FidQMIxKrExgYpjYGJuBXbn&#10;kgOVv0/vHzdQIotzoCiwEpiJ5b0PehkCoJIDwn9MO1/ntW0BpIEkn+XWAkUHjAVw/O8T34vX6HcB&#10;FMUexRZ7mTq9FWgaOxHNp52Gto2bMPDcswh3d0AcUdVFNsYkczKj/MwQ9rIpa2TMaKD8JlC6M3ct&#10;H/RlFwB+JBYV4vsVTpUxJX5HCsOfxmQEerJ7hbq70Puzn6LzksvROmUa+n1lVvHFhqQ2CuwyJQFk&#10;PQQoTwlSHi9SZFQCoAIIOtamfS7Zfl77dwCj9U7nOMDSfgGoNw+kTj3Wuf8dcBX2v68yO9VXKc17&#10;OranexSemU/6/Q/p/fu773FJ4O5D0uNDjGpymt+nc6RGS3XuYwryuS0j90THKSejZ8NN6H/xZYRj&#10;8b+DODUowj2lzC7s+9AsuwDwQ7yo8NRDa7XOVUHTvgR4hTqovZGednQ//DCaz5uBzr1GW8UWwxPg&#10;pQ0MvEh4WekJJmkxMY+fTIyJ+wuqao6/IfZl4CfQ8O7YhzxoOIDy8bc7L82UItAluC6kqJfqdFkp&#10;IuUBS/GaCqQaqpAcWoHYiGokmOIjqpgqER9egfjQciQbeV6VH+FSXldWjlBpADG7dzHv6ex/jqkS&#10;aPlsZyssAOb7oFkAwh0MUADI42l+a6pE7yxW6vIgSTU9VeLjdVTZd3qGgaI3gLZp+6HzumvQ99xT&#10;iEcils+FJc0NKxc1Qiybgs111/LBW3YB4IdhUQVy/9yi3wI/2fYyaatsadmheEjVLs4U3daMzu8/&#10;jLbzZ6Bjz71NrZVKW2BPDhDyzKxEbIrAR2CDgZtjU46x6Rw/zylDrqSU234mdUKQGRLskkWliPN3&#10;hIARrihFuKECkZE1CE2sRfhAro+oQuzEWsS/MgSRM+oQmVGL2GUNiF9Zz1SJ9LXlyM6rRHZBFbKL&#10;a5hqkV1SjfTiSmQWViA7n8dvKEfiGt73yhrErhyC6CWNiJ3Le57Je321GqHPlCN4eBWC+1cjOKER&#10;0d14Xk0ZgmV+RPhucX6DwDJDsBNIOoCUyu1BMq+KC+jFdLXWfjUGxnYt5fczFcBUbFKsuY/bLVOm&#10;oPuKy9Hz858i0t1vKrLKQipzkuWSSbFsZIPlTnWqWIOlEwpp1/IfW3YB4IdgKfTWGhBykak9RfBL&#10;kOuJ7Yl9CPQGt3eg49770fHlr6BryO7GVgR6jp2x0hLoUmQ3BgAEPiUdS5PFCeQECmJ16pXNUi1U&#10;sk4LpiTBLszjQTG4qgqEyNQGptQieFQDIicPISDthsjlw5CYV4fUEjK6VVXIrCZ4rQoAK8kmlVaR&#10;HS4n4Cwn61pBYFlGsF1aSAScJUxcZ7hOc192CfcvIcPU/uXcv5Lby8nwVvDYKv5eTYa2ku+4mgxu&#10;TQCZVaXILKtAYjFB90aC4xyBZAOin69D6Mg6hCfWIDKsHANVAQTJ+pL2bQVQlFou9uoYcZrsT+YA&#10;NQzGirl2Pc6O7arRMLsltwvMUO457XuPR8vsK9D9+GOID/aruHZ0puSyaqRUWjvzxV3Lf3LZBYAf&#10;9IWgZ32LAj8yPWMSedqg/0O9veh86Pvo/PLpaB42wiphwR0lWxxAyuNjBSZgKInNyPYmlpe365lt&#10;T5VelVn7eFwVP8WKbSpreSkG9qpC/0G1CJ1EEBGDu7oGqYVkasurkV1dgfQaP9KreR1BCgZkvJcl&#10;AukiJq7TS8kYl/K8xWVkeQTDxXyXRQQTJf62df639mcX830XFRIBcXExkgTCFO+bWsL7LCljIuAx&#10;ZZcE7Pw0n50icCaX8ZuXkaku9SFFgBQ4pgnG6WU1SCyoR/RyMtGz+C3HNyA4jesR5YiW+ux7nSot&#10;NVqA6JhgAfwKSWqxaxz4nszLpIfPLiEAE0DFDNVj3snUPn5vtF15KXqfe44NlqywDgwLNsJ8e7Zr&#10;+Q8uuwDwA7wUmJ/cLdJUm1wVAlKkE/2/fxbtVLuaxk1CNyubgE+VV+pr0iNgU+VUEqgRGKwiO8Yn&#10;/zqz3QkMDew8VOfI7EoqEGysRHBfMqjPVCFydiVi11QRaCrJusqMyWEl77ecILGUz1iklAcu/ta+&#10;DMFKKU2wEpMDf4PHcot5LkEst5DP5Png9o5k5/xD0rn/mLR/Ic9fqOO6B5/L/QamYom8V24hgZf7&#10;9OwswTItIDaA1fN5LbdBkMQKMUeC6Eoy1QXVSFxKUPwy1eejqaqPoQpdyTwoqiQokhErzwh2BTVY&#10;DDlZQlDPmwrUEaNGRkwxRTBMegjKzNMdYOgpQdvhh6HjptsR2rbd2KAWreVJIxOGNXC7ln/7sgsA&#10;PwCLGF1WxnJWBhVHxsCO26QKqhfaJ/CL9vej677vou2oY9DDCqeREU69LbZODAd4jrUkfGRwXgeC&#10;stmlPAQFJrEXVeok98WYBhtLMTi5GqHjWfkvbEDqhjpkVlST1ZUhRdUyvZxqIUEju4TgxmRgs5j7&#10;BGJkZzklgVEeuLRfjC1DsDFwXEg2pWTXuWMCRJcEWg7I3PV5cOT5SgI8Y4f569y2AC8PpvljBsAE&#10;Vnun/HaaKWMsUvdx71gAYYGi1gakC3iO1O7VPH81WZyY4lIywhsqMHh+FcJU8cN7szEoCxDMyizv&#10;5A+ZFNgxqTHJkA0K/JyJQdt8nrFDviuTzA+FXuXuumHoOH8m+p5/1ho1KcM2KkXlTDTMmE+hlGRX&#10;8CYTQkmTAv5vQOl+71r+/192AeAHYBHDy6VTiAv2WCCZjHNjkdibbe+td9CzaBk69tnHQG+HXc/s&#10;day8BDmz36nS5dUyAZ8chMVSXI+sfN3I9FiRw3uUI3xoI0JnDkFsbiVZUBkyVGNzq3g/Vv7swgrk&#10;FlCtXMSKTbDLLCYgiT0pGRDxXAMqB2QGTAIZgdACB0A5go/tJ8hkycoEgpjPa27k+Uyp+Xy3eQSk&#10;udxmyt7gUiaf0vl19np3XpLJtpl0ve4D3sPSAj5D76PnKul53Kc1+A0OAHmdEt9ZqQDYAnWxVQP1&#10;xfpmfRtVXL3/igByq0uRWEpWfG09wl+uQXA62eGQSkTI8sScnU1Qea4kG6K2+Yydko1UIUCCDZPA&#10;UJ0nXWyMWo8+Ap33349YV4+pxlEmjVHWyBxJgJpBdSandwI952OotGv5Vyy7APA/sBTk2Vpz/kvn&#10;QS+pgfl52Rbj6/ntc2g96xx0Uh0Te5BK5dgGKypBTmzDhoupIubZnyqkVDTZsWSjijOFCHrBsdWI&#10;HT8Uydn1SC3h73UVyKgjYVEAicWyqfFaVX4BH3/LnidwEPg5cGDlNQDke4iRGWhQ7ZM9TtsLeC5B&#10;KUnASgm0CFTJeVTHb/QjzvtHVngRWx9AbCPTrQHE7yxD9G4yzwdqEXqwGuEHCcoPlSPywwqEf0jA&#10;ebgCIW6HH6hE6PtVCN1fw/NrEburEuGvlyG8qQyxm3gvfkNsKVkZQSt5I5/HZyduoMrPd9H7ZA0s&#10;+X4LBeQ+rvWd3Nb3EADFJgvqcta+lfnH37JZFsDfji0j41tTTlAkO57Hd5lRi/DRNYjsUY2op3Kn&#10;DhV1HrmGqcAAlcQWVXZyGZJ/pWyvcr6WO9L2sSPRsuBaDLz19o7uEdkJMxkCYCZtarI1kpIbA0L7&#10;sWv5Fyy7APA/sSjPBXSSdq4l5Mm86MfJBDt//lO0fO7zaPGTrbGCiEWkWWncEDICIJNYnyqW1C03&#10;dpbbrIBm7+N6oKoCwUkNiH22DvHLqNqy4ubI8rDcVXKBQIbMyABATMhURIEC95EBphdW8phjQw4E&#10;pcryuhv57Bv4TAJc/LpiqopeRAmC4XXlCN3BdG85gj+uQejpBkReakTsrVoktjUi3jIMyd4hSITq&#10;EIvWIhqvQSpXz6xoYKplquTXlzOVWcqhNJ8qmaqYO1TNMQS5TAPSiVrEIwTywXokugiezQ2Ivjcc&#10;sdd579/XIfREDUGUbI1gGdrIRBYXJfClriNgK93AbyUoYr6+id9D4FfKLeLzuIZAknmRkq1TYKkk&#10;EBSb5Dq3lL9XshzWBQiS/JZZQxH+dD0GR1Uj6C9n/vN+1gDx/taz/D4gylwhMJTfYdp8D50/ppzR&#10;22vq0HrOeeh9/tfmSqMlIbkgGmrEiSLyOBDctfyrll0A+G9YpLZodAZrsrE+G4tLYdbwNNn/VATR&#10;RAJd3/8h2j51lHVqSGVV5ciWOEahXlxzzpUtj6qU2J+5Z6gy8TzZpqJegt6YKkTkd3d5I9Irak21&#10;TRD0kkvEfpgIcGlWYFVyAaDUP6mIYoBp2fik/gn01JlAdTZzvZeMzoP4vBLEeH10fRmC3yQ7I8AM&#10;/qYO4TfrEW/l8/orkUpUEc+pPlsSoAnMqEZa4rPBZ1jiM/LbOfD5IKAw6TcRgkm/3bZSVuscz80R&#10;pJR4vY5n7Dptu316VpYgmsk/P5MhyIYIvp0EyC181xcIjI9Sfb2vHPFNVG0JeLEbysgYySDnM2/n&#10;l5It6vt5b1PhPVSvd84rgaBsijrOMuC+DPNSbjm5VX4kl5EVzmxE/9FktntUkn1XsFzkXkQQVKPF&#10;snO+hbyX3GjUgOXLMClHdJajouH0EhhbT/0yup96mpqAvACEgRrLLb9PiZFzp1HdlTw5Cdq1/G+W&#10;XQD4b1iUx7LjCPgUaimdTZqKK7tPIhlDxwMPoPXgA6wnVwZ2sYZMcSkrBoGIFUUuKvJHc6qu2AQr&#10;Dc9JFAUQKirD4O6scMc0IH5pA5Iragh6BILlPIeMJSOGIyCjimr2L3U+sHJbB4bWC/0O8GSvk02O&#10;zC4x14vQ/ADBrhSR71Qg8rMGhF8dgVAL2VwwgEyWieCWIUMDgQwGSGQ0BLRMjs/LUi3O8p5ZvnOG&#10;gJLj+3C/QEzAp3NsW6BlwKb9f59ylhwQFvZllHSuXcNjlnQvASq/Mf8OKQJiimCYIHAmuB3j/pSe&#10;xf1Ze2+CU4LMsIOq7BtkjL+Ual2F+HoyWLJZAX7meuY5GWKB/YkhZxcSsGxbYMh7LyMI2jGq+csC&#10;SJqPI1X9tRVUy6sQvYjq/aHMu1qq8Cy7wkgV8zGkCqzeY4uEQ0BUR5V8MGVH1MgTA0KmjhNPRfcz&#10;T5stWKwwzrcXCkqOYvwa2Yxd+K5dy/9m2QWA/4YlR/aXzSUJClRomN/Kcg2m7/7RD9H8yU/aKA0Z&#10;xgVwGn7lhmWxYrOy2IgLTxlVYIIOj+3ova30IXQAK9rZVAUXNCCzjues4T3ITGTnMjsWkzoexF7i&#10;YoFLmWTjYoWVPUzH0qzoCbK86EIvIrf6EHmAFfd3BITt1UiFawgolUzlfGexLN6bDCyTK+e6lKDO&#10;yirwIRCBSUCU4fE0Ac8dI1Bk+C5ZgZQAjSBE8BSL0zVKBnQCwx2JYJoHOQM27ssSUDMZgqjWTFmC&#10;q7ufu9ad556vYzk+L5flMSVel87onfgsHkvx3TJZATfPNYDlMX6fmGsyUY3I1hrEnqtH+PtkteuZ&#10;v2xAksyjFFNyAYFLrI95aDZTsWSCYorsOk3V2Xqemee5Bbw/G5/sapYH1e/UXDZQp9WhfxLVZa8c&#10;sFnGVq55H0IPryEbLIydNpcaDUekTEgTUMSallNOw8DvXuJ7OvtwNq0GlUxQ65RU47xg7Vr+n5Zd&#10;APhvWBRkM0HJFePT8Kj+XzyB9k9/ygbai/FBqhBZgLlQmIorFsgKYayAlZksz3z1eM7ASFbOz+6O&#10;5BUEvZXyzyMwLWWlMR88VmpWvBQrp3MdYQVkhUxyW0nHM3O5fV0JBllhQxuqEP5BLSK/Z8XfXoN4&#10;XIBXZezJgYOSGJtAzwGRwEXHpJZmBDoCIwEN9wkExcoMvHQOf2cyjhGm+FtJ4Aduw8CJideD9wSZ&#10;IvgMEMRcIju1YzpXa+YHGaVThQV4Stxnaz5Px3W9wM9AUUnvIdDOX6N3tOe69y+AcDbLvNO7GihS&#10;NSYgJgmIcTYA4S31iP6mHgP3EsRWUXW+nmVxLZ8zj+9kdsM8EAoQpR6zITG2yIao4HqTUfmsIetc&#10;QVV8DvP76EYEh5B9FpHlEwgL/piFQBPWey+1mPIg224htmFLoBJNF1yA3j//xWRJQJjKm1JcJ8ku&#10;BPx/XXYB4L9oKVhiTAYplHJkKKgn6t5QGnztFTSd/mV0E9xstIbZgggu1uKzQlLozVYkBsikXkUJ&#10;vkYpDE6jOnXOMKQXEKTWaoSDmAgruQz2ZB6m0srlhKpZoUPDejQXlCF5Q4AVl2rVMh+C36aa92QV&#10;Im9TXQ438q0q+G6ym4lh8Z0IEBkypoLKamyM+7MEH7Pdcc1ayvN5f53L42J6DvyKbW2JgMQPZCKA&#10;Zcq4T0AmgOJav8nEkKvgsWqmKu4v55rMiYwNYmi2zf3pGiaek9I2z5dt0Y7pvDxgCjwJpu7ZWrvf&#10;Dvj4/mKhWoMNC99RwClAFygKEAXwAlQBcpr3SukYfwswBYpSmbO5OsR7qMq+1oDgD+oRWu9sh2kl&#10;qcVmM2QeyL0mz8ALLkLGCk11Zr6tImOUj+WNtQif1oDQ6EbESsg+BYAaZy0Th8CPrFC+hmmP6wDL&#10;aFQP5UYNZmtNI5rmL0CsuYvvJiCkjKVlV3a2ZrMzc7/+38UM/+dlFwD+KxYKmQRNTE/y5mLESTSd&#10;7MV6u9E691o0V5XnVd0iU38STGbXE/Oj4Ce9bO09rIhkBkmC32AtweqIesSuIFtYW0nGR8Aj6KWW&#10;UI3T8DJWOqlkYhqqZCkDRF4vX7x5rGg3eBBZFkCYoBd+lupXE1ljutYqtOxksqllBXwEkxQBIs4K&#10;nxawpAVAAhcHJhkDDf7OA15BzZQ6a+yM9zFboAEKASpdh4FMJdrTVfhTsgHPxIbix5EhuDtWh9tj&#10;1VgfrcTSWBWuiVfh0ng1ZkerMSNSjbMHy3B6sAxnBstxzmAlzgtVcn8FZkYrcCXPXRSr4bU1uIXn&#10;f4Ns9cFYPZ6IDsWLyUZsJUgOEiTTBrbqfBHgCmj5Tpb0/gQlMtKs3p3fmeP7CwyNKRIw0/q+NAGI&#10;35SR3ZLXG4tVhw2vUZ6l1bGTq0K8n4zwz3WIPFyN8NoAYjfw3BvI+gSAC5g/UpUFfGqMCIgOHMn2&#10;F6iB4nnLCI4r/YgvJZjOYH5N530C8i3k+xAI3RBGNjgEPvUiSxtQ77+GMcqXUN4BzXuNRvs3v0Ht&#10;QnyQn6Q/yl6KldrhXiEajR3etfyTZRcA/isWCRxVkLQcWMn+Etw2p1auu7/xPTTvM9qGRMmdRa27&#10;iznHikCQc357ASR9bPEp+NGiAKINFRg8cTiic2uB5VXILmclIKilFxP0CHyqUGlLzvaUXCR3DCaC&#10;X2ouWcICD2J3ViH6TCPiLfXIpapZGcT0WBEJcqbGstJLXZXamWZFl6rKWmfrFIEhTuYWISAkuZ0T&#10;iyuAnc4zxlaKYDqAd1L1eC4+DHdHanFjohKzE9X4an8NDiR4TQ76sVvMj8qEF954MYqSTIkSrr0o&#10;SvuZuE56uGYiOBWRdRWlfVxzP59t2zsSj6eZUrqe9+H9SmIlCMS8GBr3YJ9IKaaF6vC5/kpcEKzE&#10;NbFKAmUVHo3U4U/pYWhN1SFFQEaG7FHs05ipGCjzVg0AvymZrESa75Uhe32/o4b5JYAXEBJIlYwt&#10;GujLTacWiQE2Uq8xr++pQYLlEFMHCsFQnVCpJcz3RaU2TlngaGOb2VDl1EEl9yJ1Pq3g/pXlSMyi&#10;anxoI/qryigHkg02ih4CMeVFgSu0Ljhdy3Yo1biTafuRh6PvyV+aeUVqsbnLyNhMmeQL7lr+h2UX&#10;AP6LFnNtkR2Gv03d/eOLaPrMCdbBIUGVSpuSOmPuDw4MJczyC0sT+CJkfcEhFQh9rhHJ6+uRWluO&#10;OBlCmhVF6qypUGQQCgogZmHqrdQugeA8H+JzCVqrKhH+aQPiW4ciSdUxReZiLiMEuLQqskDP2E2e&#10;rYkVsWILCDMEmBTBKEVQM8CT+koQcva5cvSkKvEGQeRBsrmFZF1nko0dRNY2PFaOQIKgFS8nuNUS&#10;nPg7XYSiHBOBpIjPKOKzuWX7igl0SgZ4fG5xPhWRiRXzfC+fW6LrqGa7/QJDL48p+Vzi+9t97TiT&#10;gNGexSQwJeAasPK9vLEAqhOlmBAK4BiC5LmJKqwL1+MX8Tq8k6wna2xgSyVgJLMzO6SAzan8Ajoi&#10;D/flTQLcLxedJPPUerz5W/mqHmb1iKfUu9xJpv3MEIS+XonY/GIkrqNaO7/UzBIp2QJZdtaRYu5H&#10;TOpZXspyXcIGTZFtWIbRK3j9EUMQqdDQOz4/byPUMEYDQLMRqrNEjadTi9v4u/miCxHeutXkT2kX&#10;9v1/X3YB4P9i0bjdrMXf07hNtrL8ZwPaeSwy0IfuuQvRX6qB9AQ/qbdMAj/5etkIDqoy6umV31eS&#10;Ah6rY4t/fD0S86uRXEc2soLMQGpTQXUS2yNbgByRxSCY5J+mYWQRqlvBu2oReYVqcriClVC+eGSU&#10;rLBpsjTXiSHbnhLvIwZDMJFq59RC/iYTS2Z0Lp8hsMxWoYMq5bNUWW+ODsGFkSocGi5HTbzCAZwY&#10;mDGxEpQIfAgcJQSMEgKQL+WDjyyqmPcuJkgU83ke/eazPQRZwtsO8BLAlfA9S/jMEt7DK3Dkn0DP&#10;w/fy6J4ENtvH64p5/xLdh8n2K9k9SuxcXVM418dzSqkSFxPYCKW2bwfL5LuXECQbCIgHR8swg2r5&#10;baEGPEtQbBUTNDVegOhUaHW+yOaptRoF9ShbBxC/w8wBZMVSm1MGirxGYMj7RN6pQ+wBqrarShGd&#10;R6DTsD2V52KeY65IZH4yYxD8NC5Z5Wx23ZUEWKrV0asaETqkAZEA2T1lRdqDmzKAZSYWqJBeZIga&#10;8x0nKEotbt9tT7R9bRMSKRtNzHekIsxKLpugGKFkV6aaXYtbdgHg/8NS6GXLEeySckxVZ0c6hQRF&#10;TapH9+NPYPu0KSaIFn/PQ5CTDcc6O9S5EUBGIzoEgmzJFd148CjH+OIbqOoso2Cb7xkrg9gd2Z46&#10;N+S4nFzKa5byHvMJUNcQ+FZ4EHqIKtc7vD6nkRJS3SqQY8WV+4cYnfV8ssK7nlqptn6kCFBZsrwU&#10;AYF0gpVCLiFl6Kc6+CrVxtvDtfhqaAgmRMrgFbNTKqiovK+SgEagI8ArEVgRKEp4fwGbgM/DYwIz&#10;H9VZL4HNw3NKuF+gJQDz8noDNz7TQ4DyEJztmFggzxXDExR67fwC8JH58fxisjGd5+G2QNND8PEK&#10;QPVO9kwP/NxXwu9y4Krz+FvPFMgS7HWeMVKt9W1Su6mWl8Z8mBQpx1eCtdhAdvuHeBUG1QmjDhiZ&#10;AHg/gV5K+cv7ZLlPKrG52/CdXMcRQckaEZYVATFJVpjorkPoN2SbmyoQmcfynEcQWyy1mPdTOS8g&#10;IKoHWT3JZIgJlrXMGbnlZI1rSxG+tB6hCXWmJcRlM5aLjPxEi1meZjf2YDBAtsnfalTlP7j9uGMx&#10;8MorBoJig9lsknKSY0NHMMxQWd6FgbbsAsD/h6UAgGpBk5kMYhmxQLK+wRCarrgabQQ8m5qR7E7h&#10;1t3wJwos12KCEtR0kQ+h4jL0HVhPVWco1Z5yZJezsrDltySGt4TApIH7TDYuV6yAwBe7wYsYmeDg&#10;T2rMtpcl25OxX72zhR5aqbjOn04AKFWOzybgJTKsrClWNAKgczcpw0CqEU/Eh2B+pAZHBitRHaUa&#10;GxcoCB7ExARaAiSCEEHK1FqBVB6UtM/UVJ7jVF0HWCW5gAFTKUHYgIrP8gikCBbuPK7zf2KJ2spD&#10;kq21XUiF/XkOZynA9wgINO19eB4BOMBv9PF5Pn6nj0DppdpuQMt9+gZjnHo3vTvzxH2LS/bOAne+&#10;i72fvj9RjCqyw08OVuGqcA1+GK9HZ4rMUHZDgqv5Q/IZAroEnyG7oRvBorIQQySw8blOjVYqRyLS&#10;iPBLIzD4jSpEqR5n5vL4AjL15VRnl/EalrupxWbv5bZshfN5XMPulpNJnl2P/pGaipTbTDkbJUT2&#10;R+DT/CimZTDJvCI5bK2qRNPGNYhTXtVNosjUKbbUafkP5mX5477sAsD/xaJRHck86+t96hl07nuA&#10;sT61vgm2zjaCQwBo/nxSe9lKcx2n0Ab3bET03BEU6EokFUR0EVtzs+XxnGXOJiS110VfYaVaQPXn&#10;Oi/Cy/2I/7AWsdZ6Plf+erwuX8HUk2m9tazAZufj2rl6iK3wXqygBnoEh+5ELX4Yq8ecaDX2jVai&#10;POp39jJjeQI8MSjHxlxyoGCgoT8DDAGd1u632d7sj3DG5xDyqIQXURH0klu633wKKvi7mkBQn27E&#10;kMhoNARHobp/NCo6J6KieTKqtk1F9eZpqH7vINQobZ6Oqq1TUNG0L6o6JqO6bzTqg2NRF9sbVbmh&#10;vHcln+Huzbe0tbbJ5/gmVH/JiI2tGngTOneknQDQ3t9BqzFNqcgEN9smuBWRPRalvCgnIx4XrsY5&#10;ZMkPxKqwPSH3HbJD2Q5TZPk81+yF/GaxROs5512sFzlfDlKRNRIlna5C7K8NCN9dhzAbtsRc7ldv&#10;sRo+RbZZwHsoQAP3qdPL2Q25b7UX8aVkpZ8fhoHqGoIcy5qaRNIrjwInZ254HZM1tnKiLkLT8Scg&#10;+OafjQnKH5U4SHnIUU7UW/zxBsJdAPg/LAXZcGN5s8wsNv75fYlUEq2Ll6PTl2d95rZAliXHZbE+&#10;GajZQrv4e8WIlpWi7/haRJdUIbuGFWQpK8tCpwKlKORynZATs4IOyE7knJZ53RKqQD+uR6x9KAW4&#10;kiJLFZfqV1oVSpWO7EcsT6qY69jQb1Yk/SbgqQOjP1WDJ5M1uDRag4mRKrI8QlKaFZ/A4EuLNfnh&#10;5XX+NJkUWY7YG6GAYMbjxo4EbgUmpd9//yf4E1srJwTVJUaivodg9c5hqH/uqxj20KUY9rUFqFqw&#10;AfUz70bjaY+j9ujnUXfIn1A79S1UjX0b5Xtuh39YM3z1rfDVdTL1MHXBW98BX0MbAsNaULZnEyrH&#10;vYeaaX9G3UEvouGY51H9lUdRcck9qF14M3a7bSEafzQL1S8ej8qt+6Ghd380JHcnRy4mICrpC95/&#10;32J+h0uuc0UquQBQ9kWvGgPuDzAfKgl+zh7JL+Q5AsOiWClGMi/PiQzFI9F6dDF/QbC1DiU+RXZV&#10;qcIaDWMNFLfNVpgHQ9eLTFlhjsXfaUTw+w2ILmY5XseyY6NnrF+AR23AHK3zbDAzv9SiXUNuN9fU&#10;on+/BgQpYxaFJm8btEhAbHgVbcaNFafWQPlsaxiO1vu+75ggU0pTBmbYhFOg8xbCj+WyCwD/h8WN&#10;3SXjy8jbPouEfnN/6C9vofmoo431yWcrTdXXIrGoBRb7k4uCmCDBL0Tw659Qj4hGbqyh6rSQDEDu&#10;D2rt2bLLxqcewrjCtwsM9ft6HxmfB6GfVCPRPsRUXQseYKotEyus69Gl6kT1Ur5p6uCQY7IDvlLE&#10;M5V4laC3NFqFyaysPlZaczsRFPBap+45ldDZ9PzWceBjpfdTnQzwXA9VPQGEMUHChq6q5K8q/lVn&#10;h6K+ezLqXjkG9T87CyOWr0L1efei6pinUbfPOwhU96K0OAVfURwkJ4UpSCwx2ywVtllfd5xT+K21&#10;ztl5e+drC0n7C8e8RRkEvCFU1PSietzbqPr0r1A96xsYftNc1P7yM6h6+zA09k/k29cwx8oI2u8D&#10;o0DRkw0QDANUn2WnFBvWb/JY7SdYiu3KjlhEdd5YI5lyUcKDsbFyXBepxwuKUpNXkc0vko2LudXI&#10;P5H5aGXEe6vXOCd7rUCT5ylwQ3R7JQbvr0Z0HsvzepahaQRkcYpRmO8plsw4VxqCJRvGJOUp9NVG&#10;ROopJ8wM2ZnTJZQxgqAbWudYodkMebyHqfWSOYgPBE17SaZyiBIEExnnPP1xXHYB4D9ZJAxKzrWF&#10;6zTBjzAjP6vu734fzUOHmF+fhadisl45AqCcVS1IqeaY5XawigJ60jBkljQio4l81JovZBL4Sb2l&#10;YLvevxJE2bJH5/kRXViKgR9J1SVgUmF0rhY8R4CnisNkPmmsOOrlzZKtgGxOTDCTq0ZLohF3Rxrw&#10;6UglKsw1RWqcgM11UFinANeq0GJzsuOVEPQCqTKCnh+edKkBgcBOqmsV/29AIxq6DkTD707GsG/N&#10;Rf3s76D6mKdQs/fbKAtEUVoUgr9IYPc+IDlQytraV8KvKE6jRGum4uKsRv/tSDt7eihmaElxzs4p&#10;KuF5TNp2+/NJ++yeWmfhKUnDo9/2TB7f8XzwvYBAUZLgGEZ1RRD1E15Fzed+iSHzN2LIwxej8U8n&#10;ojE0lhBURf7KfMoDop/5pfwQO1bDYGqzWKCxRgKkOlQyYo1un1xxysmsjw1XYBNZ4ZYUVWQBnKnI&#10;PjagFUglS5FJaqSJylCMkGXKhkcO1hqTnM2VI/puI/rvq0VE446pGiepHcjdyUWi4cfLE8BcaChv&#10;2r+uFKl5QxA+pBHREjbGzMwsNRHH/mSC0RQJlKG814Ec8bdNOwi9v/u9gaCm8Ewn894MH8NlFwD+&#10;k6XQGhoAkv2J9UWCMTTNudxCVUnlTfrYkrPF1WgOF9WDwEYwFAjGyPz6x9UhesVw5FYG2JKzJaaw&#10;Ksy7Gx1AQTYbH9NC3ostfngBwe++GoS311EwFc6JFYBgZVFVDPjUCylmUag4TtVSBUukq/CbRB2u&#10;DFVhfJhML85qnCBbITiWpgluXAe4VmW2XloyGam1jtUolcCv/az45HwEvHo0tO2PoU+cgeErVqLm&#10;1EdQM+5PKPUNkI2lCCh8I64d6yLICHy8CbKvBLwlSbYBSQJTiudmCEwp+13M/UUegZ/ATel9ANwB&#10;gvwk/RbI2b78tp1f8v41AkQBngNJB6oCwvcBU6DIfR6t+Y4ecmSCoMCQRWfv7CE4+4siKK2hWn3g&#10;71E/6w4M//ZV2O2V49EY2YslIAum7IrqYSbQEfDebzSUUw78fNzvIxNU/noIdObEnfBjDMvhhmAd&#10;fp+sZRkRCMmqiUBI8NqMbIYsP2vQBIBq0MgqcwrUQLU4la1D5I1hiNxWh/h1PP96nqteYjOPsOwJ&#10;flKL1aDKTzSzjPK3qgLxcxrRN5QsUv6CkkeF3+IHa7SRADHi0/zPTiXurChH2023ISI5Z1LAjo/j&#10;sgsAd14EfPon9keBUAsp4Qj+9W9oO+xIC1qp8ZoJTwAxCpLZ+ShoSanArLWK8hEN+DHwOapCi8X6&#10;Akiohzdv07FQ7bLvUZClymRuLEZiHlXdu2rMKB4nD5E6q6FpUTIOuazIdUWAJ6O6RTPhtg1Vy1Wg&#10;nyruPZEhOCFYifKIQI8VkyBXkq60HlD1jHpYwWTL85qdK2AMUL5y2lewh1UxDRsYhcbffw573LQE&#10;jaf8BBWj/kKgGySTIrAQMMTu/MUEPgKLn2Dk9VKR88YtCQClfnpLEgQdJp5jwJdnfcUEIAdiYm0E&#10;xjygOUB04FXsEcCJ6QncdHwnQNR1lrhtQMf7MRkD5HFjf7qWxwV42tbzvTzXa8fIEPnbx3P9BGOf&#10;Xc/7i7DzuwqMUaBeVr0d9fu/hhFX3YWhP7kUda1Hs1RqCYMurwR8AkTH/sgECV5eMkVz7yH4Obcc&#10;sUKWRcyLukgAZ4dr8UhsKBIsL2eX9ZlNUMCXZZlQiFjG8tMspTqq4Xxq9NhwpmsRemEYgrdWIHkd&#10;z5kv7UHrcrMVK35jiupwehHVZEX4WVvG8xoQPKge0WL5DlKGrIFWJwlVaqakTDOKLMRCVTCOrWec&#10;h2CvG1Ns85Go0XeY8LFYdgHgTosBXyZN8Mla/DVlTfdPH0HL0N3NxpJV4AIKljzxZetLlZRxmy04&#10;98eKAugdqRhwjchqPly2yoWw6y4yi4CPaw1XW1CK5LV+DG6sQ/iVWgqcGJ/cWWTbEysQIyDosaKp&#10;MiTJLhJUUcGKJn+095JVWBUZgUnRGueUTHXNFDdeJ7cUD7c9Utl4T59cUsgcfWbLIluxvQK9KuuB&#10;bfjlaai/5nZUT38BAV8fmVF0h31N4GCsy1iVAIagJSbGbbEpn1ieh2xPQMYkkBHo+HS+gM/WBDQm&#10;u9bA1AFYEQGqiNdb8ug+BCXeQyyuiM+ypOsIjCVeXUMGyWsEfEUETZf4LvaOOu4A0Mt7eL0CvDTX&#10;fBcvuTSPiwUGfISV/Hfo3Vxy72egy3sVVOeiIpZIURzle76Huq/8DEO+dyXqth5IMKwkUybgMQ/N&#10;+Zrl5Rf7Y8MkRijbqVih6xlnUi9zmnke9eLwWBXuSdQjkhIrLEeOKnGWjVyM5RJlQyVThgIxZNnA&#10;WSxFMkT1Gscj1Rh4aggiy8upFivwquzFlBHKlEaQ2Ax6iuvIpGF1ydVV6P/qcARryk0u1UBrBJLM&#10;M7IJJtgSpCnHcYKj5pjZsv9+GHj9NZP3qEw+mY+POrwLALm8r/JmkE4rUp9zcWlfexM61btLIbF4&#10;fBQYjeawkPSkHmlzPJUQeRA8sAGpG6nCbuCx+RXILqCAi/WZuuJcGTR+N7qgBLElFPjHahEL1fEp&#10;PJdCLxcJRSXRAH3Xk0sWkCUbFNtLyxG3HH9OVWBuaAh2D5OzJaWOSZXV0DDnq+dcPAiCvJeXLKOU&#10;qpackj1Uq+Saol7a+r7RGPrj81B74b2oHfNnVBSFTR0UMAVYR/wlEdaTGIFBwCegcEDmVE+Bjdvv&#10;7HAEGjJBgVcRQcaxObG/PMhRFQ4wVQaiqPLHMbw8id1KExjhT2B8ZQwHVUdwcG0Q+3E9rTSF/Usz&#10;OCiQw0GlWexflua+BPYvT+Cgmjim1wUxieeOLOU9/EnsXhFDfSCJqgBZW2mMz40a6BUXJwnASWOA&#10;RWR+RVSD/fwWP4HU4ycocnvHd+RTYVuMU6q4vs1LJuv1ku0SCMuUL1ShK4a+i/rTfojhd12Boc1T&#10;UcM/ufaQ81EtLmfDo04T2VjZzOTVZSU1RgJGOVz7w34cHmrAPfFaRBTlhmWcYzmlU2wU1aHF8hIz&#10;TDKpsyvN+7mhdtQK2oYgeP8QJG6gHN5IVqegt4tlV6ZKLbsyG1f91tzIqXUBhMUGx9ab+1Wcciyn&#10;6YJTvlTihIVe430o321DGtH9s5+YnZskcEed+KgvuwBwx8KWT5MS8VcsHETzRReYiqA5NpK+MgoL&#10;mZuXrI7IoNh8KQKh5n7or65G8FSFn6+iesJzbOwuBU2tsnrtxPoW+5Ck+hu7nkL8DQLf1kYkWHXU&#10;M5hipclS9ZH9h9WQz+e13G8OtKwEYgp/jtXiqkgVhgn41KnB/X6CYilZoRyN1TO5Y3ytpTL4Wem8&#10;vFcFq2fj4Hjs9tjZqL/sTtSMf5OgR9WVFdsAjwAW8MSNzQUIYB6yMS9B5H2G5ABQDMvsdLxGYFlM&#10;dVEAU+JLEoCiqC1LYLeyCCZUhglYCRxeGccJlUmcXBbHV+piOJ3gN4NgdgnB6mKytFlkY1f4Ekxx&#10;XMl3uJKgeQWfdTmPXU5AVbqMYHUFQegqMrorCV6XEfBm+tKYGUhgNu9/flkK51SkcDoB8sSyKI6u&#10;iuPQmhim1iSxN5/dUBZDdSCOUn8MRXyOWGMxv9u+Iw96O6eCyi026OF7BLxRs2v6+TwP38OpyTIH&#10;hFC21xY0nvsAdnvkIgzvnU4+LY/HIqrEAjwHfGZnZfLL1UgqMpMcs9V7XJzw4siITBiNiCUbWM7U&#10;JHg8nSTLY5lqeJ1FqJEMkPlneVyRrWNkoOE3hyJ0a6WpxbBI344FqnPNZvKTuwwb36jCbq2oQ+S4&#10;RkR81DIIhLILSmtJEBCT/J0mK0yxcdd44ha/H53rVps6bMvHAAQ/lgCYZRHrwzVO0mx9VHkzZH/K&#10;imBrO7Yddaz1lslO4txa5GXP1paCk5E6IcEp8mJQM4JdJpW3zMKhy9ZnjE/qLsHQ5sOVmjLXh8gK&#10;P6LP1yORUe8u2aQYHhmBVB6FmM/xd4ZqqjE+hXOi2vpuqgbXhuvREKfSqjG3BDcZ4DXELEDWUEKg&#10;U4+u2ZwInmakVyVkEjvZ843DsfvCr6F6v5fJ8ggCBl5AKQHMR+ASGyola7LOAgKSbHguOTVR9jTH&#10;isQQxaaSKCczaiSIjS0P40CC3XFVMZxGNnYWgehisrc5xO1LyLYu5z0vJ5DMYR2dTdC5lM+czWdf&#10;zO2ZvN/Mogwu5r6LuW8mj8/k/WcSoGZx/yzun8lrZ9q5OubOn8XzdA+ttW9W/t5zeL9L+Z6XKREL&#10;BKJzfCkCZBJnEAhPrYjimPIQplRFMYIgXEvg9fA7nCouRiigL3wvf/PdffwGMUAfgbiUwKzGYYcN&#10;lM+QTVTuObIbVk99DSOWbED9W8eQZVeZmUEKsEfAZz3JHpSlSlCWpHqsXnbZadnwOTeaEnwqXIsf&#10;xRpY9hp/rCQ/T7I8lm1WcmE2YKrI3C/XJ00WlYjUoe/xWiiSd2YetRJzoeI5Co6hHmN1mMynXC1j&#10;g7qqHNHz6xGuqyLbI/CRCUqeE5TtdDEbX7JCybUae9m52y44H8lI2OzfqYyLcCQsFD2wvpKPkIb8&#10;sQTADEtRw9lS2SQBKYZYQmqvApa+ii2Tpxr4FWb6l0OpetJS1JMUo02hzBXJN7Q/hW9RDdKrfRZa&#10;3lxazN7HFpYpxRY4vpgtK8Fv4HvliLcQKMkSXM8fBZOKqdiejS0lG4hk2SoTDDUIfyBVi1vIDMaE&#10;yvOqrgM254rhhm3JAC/vPB8rjA014/FqqrjVsT0x/CdnYciXfoyK+jfIeKI77FrGcpiM0bESq0NC&#10;7iuy4XlY6VkvbL/WBgoECqmvIwh0U5hOINB9lelMMq3ZVD0vI3ObxesESjOZHDi53wK2iwlOf5/+&#10;2b4CwAkMc7iI5yi5/f/13H9MepbOv5BAWdind3BgSXC0RLDke17kz+ISMtILKoM4qSpEUIxgUkUE&#10;Q/lNXn+ULJHAaHbGBErJhCt4T6/skwRTjy+HYq/AUio+S06JzynkbQlZdXX9Fgw582EM/eUM1KZ2&#10;N1urR2VERufGK7OsmDxs6NxwPDZqKtM0VeSoB6eGKvG7RCMBpo6JjDBF9ZTrNMufvNXkRXJjjSfv&#10;rhBn4bcaEd1Qi8S1BEvZBZfymDXEkkcWZN7PNLPSi9D1NYiMG0oQlF2QcupRT7FknPeylo4fwqSp&#10;Ops+fRwiHT1mCkpQM9IPmQYV5vKjRAw/niowCzKdS7N1SyPMghX49Tz+BNqHOf++pOx+Yn5sGd1Q&#10;NjI+87gvRshfhtDJ9TaZeG45VZP5ZRQ4nrOUAio7zCKyRgpf5EYP4myBw8/VUZBrofBJabbiTt2V&#10;IKslp9oiNYcMQT27uWQt7o/W4xMCPo1AULQVsjtFS9lhU2LFUWioErIIH9eqZOW8z+5vfQpDVq9B&#10;xYHPUrXtskoplhJQJwWBShXXVD2psmJ4BDgPVVj1vqo31msVn2qwj4BQHsS+1TF8uiKBM6jaXiTV&#10;lSroFbzmEt5zNu8zR4DDe17EtQMhgdf7IPT/nhwA/m/SPz5bv2fYOzkgNmbJ75vN753F33r/mQTE&#10;WVRtZ1GtPq88jdPKYzi6MoFxlTHUlQ6ixB+xfBFDVK93qRgirxMztk4U5WUhkUmWEShL+SxhSKm3&#10;G7VHPo3Gb85DQ99kwpSXnM0Pf6rMTBdysN7ZD1NuNBqRoyGJDWEfLo5V4j2NLjFGKBOJTCKUMSY+&#10;zezFWTZ8Gl6XJN9MhqsR+VmdhevPaMrPRWSCCyhTBD81yvId1BzH6ZUBpJfy3E8zFZdD8SeTFBLJ&#10;tligZF2JQuFA8IADEd2yLQ+CGT7TMcGPEP59PAFQg38EgGkin2ba6rr3HnSVUa1gKxjzUT0l+CkY&#10;5c5CIfALNlYiNHMEUmsrYPNAaJyuBEt+WFRBcksobAvk11eE7m9WILGlgfcnUBKs0mz5FWy0EFre&#10;teY8n2sZwv/Mlv+rkVrzIStKsbpQ3QlQ+IupCtt4W2MM+UpjzEI9ueUY+tKxGDrnHlQ2dlElk4+e&#10;cwo2W56pcVJx5TKSr7RWeZkIOMYGCZAVZD+7seIfVhXBl5lmkSVdIobHin0Jr51Fte8iXnchVcIZ&#10;3iRmaJvXzmFdkboqECwATwGE/r8nB04CqRncVioAlttXSAWAc/td2vkeO99z5+TuJSZ4Md/vIlOh&#10;UwaGF/P9L+a3zSETns33n0lgvJiNxOX+FK4gIJ5LRngqWeLBTMPLoyjlviLmo/U687sFhDsDoDqR&#10;ZFLwsKHwMH/KWAbmNsT9FZP+jKE3LUZd1wQCoUaevO9PqD/ZCTXyRNF15Kpko0wIhrvHKnBTvAZB&#10;+RASPCUnkhk+kSAkAFRHCRtVskkXqboG4T81YGBDBdKyDcpfcKkDQNkGJZ+ZBTx3BdcrKzFw5ggM&#10;1lRQo+Fx+a/mNR05Tmve4rjXZ3bB7VP2ReSdLby/GCBrDuvMLgb4YVtYarL1WRw/FmAqnUKMSoTM&#10;GR2bNqCLep+cm83OR1VXExO5UR7q7SWTY0sZHluG6PV1yK0mQBL0Eks1VMm1trkbqdIKEOdRPSbr&#10;iz1KIYxrFIdGZ5RaC56k2hqjAMvALVufizUXQChVjdui1Rga8xL4VDHkqOwzlmARTaju+A0I1aPr&#10;MfueRi3Uv3gs6s75AUpLQztUMfODI/gJ8HwEwIDsVdz2stLL3qe1uY94qOKVJrAHge7YyijOZoW/&#10;RJWfDFBqo8DN7HJcv6/S5sj+criMlfrS/DEB32wBiwDGtsniLAkgZePL7FBjHWhlCWgOgGYReGcR&#10;LGbymWJjs6liXkoV9bJAhimNSy2lcImPjI3HZ5LBzaJqqiQQm8FnXsj1BXZPsjl7RyY+fwYBbQYB&#10;ztkU9a56F+7jcQHeHAKhMU6+s8BRNsnZti6ozI7lXkaV92LmyxfL4zikIoo9SmPw+WU7JCDyG9Tj&#10;LbcfmQ+UAmSMpcVJBHg/n/Jb9kTeS2VTs/e7GH7zQtR2j0WAf9ZhwgbRwoYR9ORGYw7r6rlnuZtr&#10;U6wIx4TL8Ns4VWIBIc938uMxf1A3Jws1FcqTzXFCeUv2NGDwnlokr6UcW2g1qcBseBf5LNiGTZO6&#10;kA33Oh9iV9QhuEcNG/6CLyuBlY2+Ro7YBPuUf5mDWseMQ/D1P/H+IOia+mTkIcUKlOZv7fqwLh8L&#10;AFRnh0KEK45flGpvgtvq7m+df6PFTpPekvRSOAh+rgX0IuHzUzAUqbkMvYfXI7qCgLaC6sgiCpxU&#10;C4UzYsuakivCEgLcPD9Cq6sR+ks1W0u5t/AcApbWcbK5ZFpqDFkgBdxFWa7Ab2L1+GSoksBH0GOq&#10;IQhqML4A0NmHZDyvZsUotSgnNRiCoc+fjqGn/AKVgW5WLFY8pv+ikrHyFfkzZCNZVkjZ+8heWFl9&#10;BJzdyoI4pL4fX6qN4NLSOK4gwKgDocC8/hmLu4jPEIOybQMKAhsBSaBiKiWPKV3E7QsNfAhWZFSX&#10;ClT9SVxdHsa1pUkspEq9rDqKRWRUK2viWMu0mmroal8K68vSuLkixZTELZVJbKQ6ejOB+abSFFZR&#10;/V7K81ZV6Rreg0xrMUFpeXUcC8he51WEcSW/6/JAHLMFqmKtUnf5PvoeAaQAT2zVAbaA2dkdrcOF&#10;3+1U5p2/mQBrvwmGBLLL+c6Xs9H4KoHw4OpBDC8LWyOjvDUfQ5aBOV0LDPPlIbOawE/uOep40gia&#10;qlEvY+ja5WjsPohl6qDQR5koYgPnzVRTJS4jKBZTBtQYkuunilEW9eHKUA22puopN+WUIQVcpeYh&#10;jULO8mSFhGMCoYJlsIHOUg6fbkCIjE/zQWcUR1L26flkeFzLgTopx+kVZQgvq0fvAZRvajyJEj9J&#10;ABmhtB/WA1OHmTSOuLlxGDp/9ENjgprqIZmNmf08lcrBhQL+cC4faQCUL5PoejaXYmuZMJtfkqIS&#10;5772q6+wichdTy/VCUqqRW4W+FEQNLZ3sKwM/V9uRHZ5GVJLqGbI52oB10soeBSi+HKeLzX4Gg+C&#10;36lCoruaT5Wqq3lzpbJI1ZWrC68hwCXZWquXbyBdjesj9agJVVDA5dJSbCqQegsDZIHq2TX3FjJH&#10;jduQi8XQl76IhjN/hEBpBytVGmWsbBWeOCsc1S5WsJ0B0I16ECsh2yNY1JO1HMCKe2JNiGxPLiZk&#10;dgREUwEJaGJTqvD/Bfy4v8CQrBeWayWppWJeF4llEXBmE+SuKEvg+rIYlpRHsIrgsI6/byLAbiRw&#10;bSQQ3kr1+Ta+j9KtfO5GvufNvJdbAzfxfi7lcLOlLFMm/xu4lefcynd2KcuUwy0Em418v02+LG6h&#10;CnozwVLPXVkRxGKm+WURAm+cTJKske95MYHZMVR+K++nNMPW73+z2KxAsXCewHEmnzWDz7qA+8SQ&#10;Z7L9Oq88hc9XhTG+KoZy3r/EG2e+ixGqN5lAyGsLQ/582sf88bOsfPwmL+9fM/E1DL9jHoaHxrB0&#10;ZdYohy9dQZZP1k9gU6xDTQ8gU4hfEWiSxRgfqcCPIo3WeMpNJkVwtNEk6jzjOpPvPVZg3Cz1hMjb&#10;dQivr0KG8qmIQ+odNhv1EoIgNRgFYk0vofwur0TfMY0IE/jkHO2iGOXtgUwa6y4m2EGW2HHzbWYT&#10;pD5FAFaQVYGIYPHDuXzkGaCN7rDhPSlrvRKJBFpnXGDMT8PaYmR6YX8Jot4SU3s1LaH8/PobKhC+&#10;aA+kV1NFWEo2KBvKYrI/JqkVqeW8fq6ClPoQ/GUNhbGe4MoWNO1YnhvRoZ46p6ZIMMGW+8l4Aw4L&#10;k/UlyfAoxH6CY5kirxD05N7ienblvCwfviI0bD4IDZd+F+VV7QZ8qjx+qo9+X4ysQ07IBDmCS8Fv&#10;z/z1WBGLCEp7EPyOqgnj/IoIZgsIyFjkMiL2NrMoYXYwVW65kwj8pK46u14e9AQMTFJtxe4u5vUG&#10;dmRf88jSlrFSryWzM6CjeigQuoVs6Ba+0028t4Eb73cT081UXTeSea3nvpu43shnbOC3rOe9b+Iz&#10;tK10K8/9+0Sg0zGeZ4nX6Dy7L7c3aE1Q2UjGt5HrW/jtG/lsA0rmy0a+7818v3V852UVeu84riyP&#10;YQ6Z40wCklisA3+n9ktFNrsgk0BQAGigmE+zxR6pAl9Ihqte8Cuopp9eFcIhNf1oIGOVDVCuNI6d&#10;qyzIApknHk8EZWywqlR2XjaLvG+gqB91B76GEQ/egGoMo/TIhcnZA2UnFACKDZYTAM3VKVkGT6QM&#10;50aqsSUxlPJUxgqc71xjUykbs0YOJTSkTjJHjhnpGYaB71E+r6RcSxVezBci8CUpzwJBG0q3OIDk&#10;mmoEP9tgc0/Lud/NVEhQJRO00U7yg+XHKKJM9/yFiPDuAr8MSYVsg4VFhOPDtHw0AZClIK8+i+Mn&#10;P6YkWR/hKZFJofm8c83XSUODsmztbG4OFTZTwis3lxL0DWfreXk9MmvYEi6gMCyW2kCBEgOUj99C&#10;HxI3eixWX+TloWwRayiAFCwKI9t8kJOR9fFc9eBRIDWpTjJVhSWxSlQqAKmpPGJ4jvn5CZoBtuoB&#10;rjWMSsBXGR+K4TctRtXQrTvsSBqh4CN4aQSGAgyUsDI5W5/sTerNJdz6EtizMoLPkplIBZVPnliL&#10;AZlVcnVapIzNWA+u9vN6rc2NhWsxwgtU0Xnvy9X7SwC9gZV8DYHjlrI4buW+W/PsS0DkQCjngE6g&#10;J5DL79/A3+t5rw0GXg7MbuZ1G5h0jgM+gVnhWh13oKikba3dM3QvB5q6r93DkjumdyncX+Coe9tx&#10;rXWcv419BjJkikmsYANxQ2WU6rMAkaDG/JSqr7yYwfNm8B5mCyWYGtvlfseMZUd0LHIG8/ISXnO5&#10;lwyRAPip2gh2r4rAx3Io4Tkaf6xGSv6D6pTyeKUuU2ll3toIFL6XjyBce8pPMPzFT5MHVhgQaoSP&#10;jeQhmPkz6i7RCG51hDElvZgQKcVDCfUUUy2mRpFKE8gobxnKXppnK0xaLl3K39xOEQR/Vo8wZTZ7&#10;g2zYVH8VlGOBGnTKNoExQzBMrK1D8OQRCJMUKNiqQrrJZ1D2QQPD4oAxwi6mlvnXu97hHFmgbIIZ&#10;MUISDarEHyYU/EgCYJoQlLHZ8tlIsjDU4ZEgCLafe5GNfSRVIgDK/4msjLQ/SRC0oUFFAQzuSVV2&#10;bh1bRKq9i8stYotNUKSWcxFbQ7K/xPXliK6uRXi7RnSUUgXhcQIZb8ZUTNArJuCJ+fH+mVK8SUE9&#10;IaRApBXwJvMTBrGF9/C80oRcIyop8C5ycjXqMeLJM9BwyG/NviemIAfdgkrFBjlva1IPL9mEjZFN&#10;k1VEMaY6jM9Xx3AZVcF5qsBMTqXLV9ydknUMsPKqs0LnCBhnFCcxgyxuDtncXALDEgLpOqrOtxIg&#10;bmfFvY2VeNMOYCHL428HMA6A/vuk8516a+yN1xRAU6ztJr7HBgKMzrk5f9+dAa4AoLfwmlu5LbZ3&#10;U1GKgEcV+Z88XyxTSc+wNVPhmEBS6Vbm6dd4z6/zuzbxe9dWhrGwMoGrqdpeRjCcQ4C6mM8x2yGf&#10;IeZnvce85u9NBWLPAkKdk8VVZJ2XkRV/kWxzVHUIfn/MWLt8BxUWrOCD6cwVTkVWr7JG5VSVdaFx&#10;7s0Y2j7deoz95vNZbtqB/Abl/ykbsTpKFNvREy3DrGg9+jRnSVpTmfoIelRpCZKUGGOH6igxzYSK&#10;duiPNYgsCiChnmH5qy4iq1OgDsq4gFBBelOrahE8bxiC5QRPakhpD+Xb/ASdSizTkNbmML1osYGg&#10;MC+dTiOednPlyCr4YVk+kgCoXikLZqoWidtxFk7rOeeYb5OMvC42GgucTbCGtmmSoggLdmB8DZJz&#10;h5pzs2x9NjHRUibNy7CkCIllVBmu9SL4XarFg40EWrakVFs1q5rATuxPcd4KkZpljP5OuAF7hMvN&#10;gVlDocpT6uGVbx/bdIJgMZmi8+fzY0TrYWic/T0EfAPmU+b15whsMevJFfAVbHwCQ43BVW9kGSvY&#10;uKogvijgozo2R2yF4HguK/YsskKptKqcDvTIAC25zgupd5cQfC71JnApQfOGihRVxQRuDSSxyUdg&#10;4L1uY+XdxGtvImCsI5m9mWtjbP+Y+IwCGzMGmE+O1QmoZM/b6fx8EkitZVrDtI5pfX5bSdtKxiR3&#10;SgUQs3vn14Xn7Ujcr/fUcV1TeJ69A49v4HcUri/c83bm89f43WvVyVKTwPXlSQPDi6m6XkiAvoDg&#10;VehMeR8AxazFBvOmBN73fOb/TAPCFL5UJSCMwO+LWg+8WLx66q0sea5UZI2lDnjjPJYhG8yieuxf&#10;sft9V6Axu4c1iuZOLVlhIysGaNG7KWP+lFxmfDggUoVnYg0U+nLKoWyCvKlAkDJmE2RRs5BqnCK/&#10;jL0zHNGVZIzzHAimNY7YwrTxXI1iUkj+1X4EZ9Wht14gqN5hFnzeTcZsgiQLmttaZqT2lTexHhDy&#10;kllqWJokjJXvw0MAP5oAKPBL5eIsGCAmtXfmbCssTSMoz/c0WzQ1w1kPWz5KYpzo0juxAcn5uyO7&#10;zM8W0rkMuFnYqqgiSE0oQfR6D8IPVSEVH2KqRo7glTYfPwmdWlu2jjJIUzgHk9W4LFwDb5RgRzbo&#10;y5Qz+cn6FKjAb6qv2Xoo3o3wYcQjs1Ax+XX4qQ4FKLulZHdKirbiKoyrOGIS8kfz+mIYQ4Ym4LuU&#10;jONSqlnWscFzLuFx+e3JXWUG64JjLFJzncFfqt0Mqbdkdgsqg1jF+6ynansTVeabeQ8xrFuopomJ&#10;rWeFXc9rNnCfVNNNvIcxMEuO1Qn4BIyWeNxAKQ8sArAVZGtLi+Jc8zlFQd6rD+sCXbi5ugubhvbj&#10;63sO4s7RffjGmG7cOa4Dd4xvxx1c37kPt0f24mu79eGWId1kaR1Y4+nBqqIB3i/I+4UJnEmmzA4A&#10;LYCZwE+MUXbIAvgVAPAW7tMxvasxTX7zTWxM1vOb1xPoZGu8jd+9SflBMFxWEcF1VP8voVp7Mc8z&#10;v0Fer/wsAKBcai7lPnUqWcPD69UTPVvlQiD9IkFwFFm14iba8Dupwx6ueb5fAMh7l7NRK5Ndl/fx&#10;F4XQ8JWfY7e3jjSV2Hw/KTuFWfi88gwg+FnkGaYhQT/uoLxlFWCBMmhaCRtWaSZywVJHXJIsMkkQ&#10;jHRoLHE5UpqUiezPxhIv5JoNvobTabL91JoAolfUIzS8kmSBIEnAE1kQCIo4pDzl/M16Q3Ds+Nad&#10;1LLIAsk2MiQbHyY74EcCAEW4xfrU4ZHgB6WSKXN1ET1vueYyC2ogI5p6t5zNT87OLGwCYZItXHTf&#10;KsSXNiAnPykWvsXrU6sogaDKkKaqELvOh9DDjUilhpldRS2tQDBL8bSOjjTBMCnmF8DriUYcG6pG&#10;UYLtN8FQQ9XUwSGVRixQDq++dLm17rv1TMTwq+4g43OjN/xkZOY/5nNrqU3qXVRlUdgoPxnJSKpq&#10;p9TEMadMBnl1WshWJduV67lU5ZTae6mpbU69tU4MVt4rWKkXliWxvCqG9RUJ3EbGc6uAjElrdVTo&#10;twBEye1TihIcCDQkAxvJiG4qiWOdgJH3Xm0Al8FKgtGqol6sDwzg67uFcNd+nXjgcy149OJ2PLO4&#10;By9/swN/e7Qd23/fg/Y/9aLv3SDCLTHEuxJI9HM9EEI8GEQsOIj4YBiJgRhiPTGE2+Lo3xZG118G&#10;0P7SALY83YvXHmzDHzf14Im5XfjhWe34zpHb8fUJHbiloR9rSnr4LgR2gu5Kvt86frs6VKQuF9jo&#10;Lfym2whQZpcUmPPb1jOvBIw6pl5op+rzOuLD+rIEVleFsYR5f1Up85L5djbBTf6Gl/Lblc+F37IP&#10;urIQyxZjFCDmcD4Z9nG1MexZEYKHDZjKV8MO1WtczPvJVcbPd/HyPuaoznep2ONNjLjratRmh5m8&#10;FLMh1YiSYvUWZyVX6iCRbZBMMe7FBaFKtKXlN1hmoGfBNgiQ6iCRzGpu4yxKkeitR/D2WiQIghnK&#10;uos0LW3Hi7QC+BIUpQlFrhmKyO4EyyKf2cg1SMBFlJH2RLnnS7Z5K9H90x9bXUyRcGSkdhFXpAwb&#10;vHyAAfEjAYAao6iB2mn19qYIfDLKcn/ngiXm6lKIgpEjdddvTVGZZIoVlSJ8SD3iq6uoApD5LWFL&#10;RzUgt4gCQMaX05SFGtN7XSXCv+Q5WbI/Co8idDjXA9YMts0WvcNYYCV+HqvB7rEy6+ioSIrpeazl&#10;th5eXqdt8T6KL4b++iuo3vdVtvgZY35eM44nyArU0UGFmsnLSisDehGZw/DyOD5P4LqYwHUpWYMZ&#10;5VmBXGABsRKBnSqfG61xgYEh1V2yyKsIeosqY1gtFZcguJFg6oBNDIjAwAonJicGtUEVn/fcZPuA&#10;1WQrAj/1wG7g/VYyic2tI2jfXNuDuyZ348df3orfrOjDXx/uRNvrPQj1xpFKRJk/aobURMnzUuNu&#10;9FuLBG/nZM3Y322rK4ulu1Pa+biSFu2P8uwgUqEk+rdHseW5LrzyrUH88upu/OioVty5xwCW+5qx&#10;jIxxaVHCgHE9wXqdN0LgyzrAYxJIitHK9ihmuIp5q7U6VmQGuJ3bG71ZrCUAyidxkfwPA3EbHSO2&#10;p86Qi5n3GnbnysIxRLkNqVG6jOsrCZpzylL4VE0EVWTeXjF85i2xxGy9Pj5bcRFNHfbErPNLgSzq&#10;Tv4J9vzLcdCwOvkIaDyxJ6c5TMqoUQQoV1SPBYQxLw6MVOJljSkmS0ymSglI5dROCFgEScmrwmyp&#10;8Y5HhyN0dxWS1xL4CILmNC0/wcXq/Cvjb7LAdWz8b6xFcI8GakpeJAmCNkigoBIXe6FwWs1V1Rh4&#10;9rdWGilSQUdIVD4f7OWjwQAFgPwOTVdpQMh9HV/fZGqvZmkr2PqMwosBkvlpkumBI2rY2lUht5QF&#10;u6TUvOVtVi6tlxAoKRSK2Bx7qp73rGYlI+MjmMmwbBMTUag0Ibab36ECt0brUBmhUKaKzZXFly2C&#10;JukuTarF5nZalj6qvNkRaFy/FBWlHWbr8/gJehpwLz8xViQ50/pZMU3d9SVRTVX1sLowLqqI41Lu&#10;v4yVdSZZgvnlEZTcCAynhjn2J4fkBC4KRHENQW95dRQbCZ7WA8pKKCa0Lg9qUm/XseIV7GLrud/1&#10;wuY7Inj+KoLFSoLHagLercP78NBnmvHswi789dFO9GwOIxVnq0+Ay1kYWSlDAj0BnqxDaf4pujb/&#10;N39MlpDGlSrlNBmPG6FTqDAucTt/zJKdr1E8SmQVWrPV25E0zy3vzyuZBKQOFLXO8smR3gS2v9CN&#10;V78+iMcvaMK3prdgbVk7AbyP3xXn9wnwlR9U+5nUMEhVvo1JLFgNhHq8V/lyWEuy9HXm+Saed4s/&#10;jbUskyVVEXOtmeGPW4Oj4AvmQ2jlIfArgKFshHnzhJdgWR7EtOoQvBpdwusEgOoQMQZIEPSQZatR&#10;lGuNgLBy920Y+b0rKYkNlCMyv1Qt2Z8izCgghjpJNPG7XKzKMCJWgZ9RHjVlpxpoU4kJftY5wt8W&#10;hp+/41SZQw/VI3NNSd7Lgeepo0/zFHOdvbEEqZWliF1fj/BuLpqMJgF7f9IlAqaH7JB1rWXk7oi+&#10;udlyP6MCVWjpDzgKfiQAUKAnX8x0mpWB2+0P/xDd8usrKkHSx1aQvzVXh01ULncXFmLwkGqklrL1&#10;Wyb/KAd+mrcjs7gc6QVM84sRJvuL/H4oq1Y5cnIxyJZaBwfFk795f4KconbE0vW4NFSHkpiHqkiA&#10;wOeBn62vn62vhjcp9JGXYFhKgWtsPgB1X3qYAp22nr8KglJpsQSdyfzFCH6sHLL9+VihppLxnUPw&#10;ukojNgiOs1k5zuM5qkSXsKI6J2UHfm5oWppqrtw74qycCbNjbeJ16sy4lQzFnI95vpie1L3btZ+q&#10;2nrecyPvuYn7ZFNbTtaxrKifKmUrHjy2GU8uasG7T3Yj3C62JRFXThcARwDI/WTeArYEAUqNkQMw&#10;+WDmQY6n24B6gZhVDAdWbkIebWt/HvxcNcof1zUS1nyy44rgQ0BlaVivP5Ptt/tTDnLyAnDHHfPU&#10;WgvBOJVG218G8fK3evGTc5twx8QOrC2SbTHMlHb2QaaNLF4lscSNTJuYv06Vlv0zhbXcJ5vp15g0&#10;YmVpTRjXkWHPZmMmVyOpxQ78xAwdKGqInTpL1KM8h+dcRtX3lOq4uS4V++JuDDGPy8XJBZ1lQ1iS&#10;tJBcAkE/GWz9ZfegsW+yyZMC3sq2XJksprwF4GEjG2AjXcR1RaQC3zDH6UpmmkYiEdAEflSmLfag&#10;/AatUa/BwE9qELuO+yySjDMDxakKJ5dKC+I1UoevakB/fS3rFc8hZdU0EGkBIDWrjIfalJjg1H0R&#10;ammzkpXbWYZlYUX7AV0+IiowBT6tagB0P/M8mqoJWiyMuE/sTwUl1sffLDRFwBiYVovk8jpklhHU&#10;lvCYesDU+yW7hwp8QQnCi/2IvyTwI1BKUKTiqiXl2sVnIxVgi9uZrMWXgmx1CXTqofMTFCWAsvF5&#10;0xXm46cJhypQhiFPno7asW+YkVupxCuGJ8Yne18aCiVvNj8KeW3lAD5HdjArkMZFPO8CgqP56/E6&#10;G5/LSuKGpDm3jAupeinY6EIykptYCW8jYKoiW4XlvWXjWssKuF7gJ6bD32bDY2W+hRVMbiUryPRW&#10;FAXxtT168fBZTXjz7m4MtGjanJ0XgRJBhjmj5kaKqgFbflu/zAuTSCXZ0pkO1Fw90LbOUzAKAaN2&#10;CrjE4XS5gZ0ew4sFmrqrzVVhyKfdeUDVzbnLnqEL7CK32LmUCdMHeNDA125uD+AZXNsF7nc8FsXW&#10;3/biuUXduOuIVqwt76CqLHU5ZSq/XH/WFtRl5qf1MjPvNxLAZD9cw/23siG5nfmp0ShrybqvJ6DN&#10;8kcIhM5UcRHz3zF2NVKFRku9x1nMZtnOKc3gmOoIyssGCHRUf3nPwjQDNrKEMiIfQh/3aTqCmgN/&#10;iWF/PAWVqGFzHEB1QrZA1yniOtmoDhPkPLEyLI8Md50jsgOmCGxaU04tyoyxQzI4ynnwF/WIzCU4&#10;EgQtzL7MQYvJAKkSp1g3UmsrEZsxDOEyOUVzW52KsgOaS5m0LK+B4HuHHoloVxtzn82OAFDZXVh2&#10;KqcPwvKhBECrJCbIbkmRdUjhCr27DW17jbLABqLpFsyAhZKmbiFPdg36Do+pR2wZgW2VKD8FYEGZ&#10;GYAzi3iNGOB1XoSWlyH4jpybyygcVI+zARZkMdelNim5BTLgvj+n6nGwwC+jSYbyvbo5qb1UgeXA&#10;mlLA9CLUUWUZvmE+yksHXAtPQJLTslxbtG1CTsFW9GWN8JhMJjGjMoqrCUyX5yuKmEQhMIEqzQxW&#10;QAUD0GgOjYFdyEp3U1kCN5PxWSeGVVKpsLJjqbdWLi2uwq5mZdLIjJvJ8lZx/+qiQWysa8dDp7bi&#10;9QcJep39zM2w5e3gljfxzqVz0P4zNw40nmVO78j6wo9/lGoHNCqifzyixTFCsTWCGQVQrM1MGLxO&#10;YGfAp5E7Ooe3Ejy6/S6OY5yVSiqWQFPbPJC/s1sMQvPPt0OFtGNxO/Rn1+84GOEbRND6l378dkMH&#10;7jmSqrK/jewwzIYjZT6FG1lG6gVfJ1WZeXsrGyv5KaqHWSYDO4flJeZ9Exn43IoYZvoSrhOKjZQb&#10;N+3K0yUxQjVkOcxho3WOeourgyjxx8wMoiAWBoBSjykzpQJBnqeI3qU1W7H7bctRi2HkcVSBqWlY&#10;DzFl1ZdxQyqLM2XWOTI7Uov+ZD1pGeWYMuw8F1gvxAgpszYjXa4K/b8ehugNrDcCPGpH2fzQOfkK&#10;yiaeWluG8FkjMVDK86lhxeU0zbpl/oEyMXk8Nmyu6fjPIRknK2eu2kgR/bO8/mAtH1oANFuQhJxr&#10;xXWJ9PRh64GfsCn/FOJbbM/NeUAa7/GzxSpD395ViM3fA9kVLPz5lSxUUX62dLL7cZ28wYPBtWwB&#10;N6untxIJCkiOqkSKLaVUXwWnlCuBwlc9H6/D2FAAiuGmcbvFbHEV1kjzPxRLEHmeRnQM6Z6KIWfe&#10;jdKiiKkyznlZM6c5XzCz81Hl1bSRu5VG8XmqQ7PL0riU22J8F1Do57DyFAbtyynXnHHJPmYTLG+s&#10;SmJdOVmKHHp5nrmm8L5iKqqgUuW07xZW4HUEvvV8voz6i4qirNi9uPuIJvzuW13o3TrInBWHFhCl&#10;EU+lECPgRIMD2Hb2hWibdgSizS0ECIFRnkEJoOxPDC/P8iRP/G0BKISDLB/91umFRb2EUl/tVG3r&#10;L8091n3oFrdfAMnzCJAuerejEoVbadOOExxt2x7urhOr1Ak6Zoxwx+LOsVfSO/I8U5XlOK9reLUB&#10;uL4TcbT+aQDPrmnFN/drxxqzGWawjmWxviTORGZI9raBa+XpOq5lX72F6SY2aBtZhrcSrNYQCK8t&#10;j+5ggXJVMtVYZcm13JYupLosx/XLWEYzy+P4dFUMdWzYNM5bk0JZZxjL1cYa85k+MlI/30Uq8dCZ&#10;30ZdZDIUKUg+gsU5giBlUY7TAXPB4pFECU6KVKFJkWXIGNMESMm1Qu1npeHIdSZLsCMTDP9+CKI3&#10;Ug2mJpRZKLcY1qWlIgk+IgXPWVuD6Jm7IVRaipRU4WKNnZdrjOobCUJxqQ04aL3ssnw5Kp9VFpKV&#10;Qgl8MJYPJQAK/FKsMGpZ0nz/KFPLl84wR2ebrY2MT71UlgSARV70D61F8JpGZBUUUkzPOjxYeFJ7&#10;NcZ3ng+x5RUINQ+h6AeAZDnBjucQ9DQ3r4YVxTLyuC/DzyJDMEwjO6hGKNKvVA719JYmAwhom8Cp&#10;6C3DXz0Odfu9aLYbJc27IZ8va9Up+OrplU+YppacUhfGuVUJmwdjBvfPZGWQT5nsSC7SitRcJl6v&#10;SCvXsIKso5qlkQwCObEPAZ9AT3Y8B4AaacHKyUokB+N1ZHyrCcS37t6Gn89qx9Zne5mbQeWoy1cD&#10;ADEvAhgBIRyNoe/lV9By9/fx3kknYfOt3yJEOtXVRJls0MZZk4FrTKjsexnrmHBdIBItJblGSBNS&#10;aHXt0CrU2oH2x59C6+PPIdIXZV6TxSeyaH/s1+j59j3o/Pa3EGtp0tuQ8emZSYPnYG8f+v7wEvrf&#10;fNvuY2qWfnApAKDt0w/KhzpQCpUvQ4DV+zrgc0kvpO8W4yzYFtVl40CzYDfkWYkE/vZEBx4+ow23&#10;1HSz8RhgvsexiYAlh3HHBt1Il00sr5vZQK3jfjFD62UuTWJJVdR8Ly/g/gtZVnJhMiDkOeq1V0+y&#10;7ef2ZWSQp9aGsVtlGL5ihfCXi4xGAWnwknxFJTeyCcqcEkPjp3+J4S37Uu40AZNmAVSjLF5IUCTb&#10;EzMsipbYOPR3xARTpQgT8FJJH6I8ZsEVxALJJRVyP/b74YjOK0dcI0UWyi2sBIklYoQyGZEwrKaW&#10;dPqeCHlLDfykAsvGLkDUyCoU+cwDo231WisPC6iq/LYsd+X0QVg+JADoBLWwpNiqp5OsMKp83O5a&#10;usTAz4azMfNFx2WX0FhGjfhIsKWKzqbqu5aFpfGQLESFsFeocOv5mleCyKJqxLcrbH0A8Zw6PVjw&#10;FIqEVIQMrxPzI/jdE21EZVweWRqmRCFjKys31UDKb2M3/VSZG8j9RvzgYgSG/xnFrAylBDOLHcdb&#10;SJAFgHKElUNzvT+OY+rDuLQ0g2sozOY7RuG+kGB5EZN8ysQO5NIitfeKsjgW1cRwCyvI13lMPZQb&#10;xEIEdLzebHt81s28dhOZppyD5faxgmzve/u14Q+3dqK7a4C5JjgRTLHyq0ERsNk+AoIJRQ59z7+M&#10;llET0LznWHTefz8S/UEEk+SABLlcWjzLlYrxpnSajEJDoYg7BKSel95Ax20PoOupZ5iHWasAKe4X&#10;OApWul/5C96beDDeHTkePc849wnt33rpdeioH4KOyQdjcFur7dd4br1ZzzNPofnoz6Fr/H7YOv1g&#10;NC9ajnjSObwLsASyeq/BzVsQ7Ohi5XasUoMTVPlMzeY7COKEbwaASvnfSvp2xzTzoKn8yDNMt6TR&#10;+e4gfrmoB3eMbsXyohAbFarEZHw3syzU+Mg+KHZonU0sS3MkZ/lskOlBQFhGldiXxDk8R+VdiF3o&#10;7Lti/HJqz+FypkvI7iezcfTyfMmMj6CpoZBihJrKwOeJoqyE6jKvq9z3FQx/8QvkcBo9UmoNs49y&#10;K08Er5ymmTSE7hBqLu/EhrEiyU+Q9YMMUfItANTIkVQ2wDyqRez5esSv5zmLyRCXiAHynIWlSJIN&#10;JpfxZZfVoO/koYiQYKSLK1jnxAZZ7+QmI52ddbKTKnHHzx+xMkqrkWRDYy2XSU6hEfrPLR8qBljI&#10;KrXisXTSnC66v38/OpTpan0suIF6fNUzxZZMNj9vAAPnDDfbRXoRAXIpwY/r9FKeo7lUr/civDyA&#10;yLtDeLdyVjaxvgo+Q2oBKT5VisJ8vHdEahCIl5H5laKEaoZC0xcmKpIBugR+NGYbMGLJRgQ8g1R7&#10;CX4UXD8Znmu5NblO2lryIqo1+1SFcFZNHNfkOznOJzAW5tUwlwkKtVUQsokrAjGsqohiEyuQxsPa&#10;eFfKmKm5Yhi8781UuTYwyZVDzr9LisLY4O/AQ1/Zjs2/akcitRPokVGpx9ahGHPWEEG/eZSMS612&#10;x8OPonnfg9B85sX48xe/gMhgiGwsxjyKI5FMYrCZYPrcC+h7+292aYZ0PMXbRCNRNH/mKLzbUIvu&#10;ex90x8xBloydSYE0E/E4tp5xJqKNe6F33dcN4FRJWr/5TTSPnIiBY7+MUCQkGLJX7P/be3j30APR&#10;vfskDOwzEYNTp6B1r7Fo//o37P5ONSe4MW2fcy2aJk/He3d+z8AuQ1CMhXsRjsfyEM/zeZ7W9u2s&#10;BO4etscqpfuVX7jhwFHdNzrizo4MhPHyN7rx7ekCwh4CoQM+RaRxNkGuWR4CQjVOSsYSWfZrKmO4&#10;juU5g2xO8RatU4THLVkDKJWY+ygXcwMZnFIVQU1pFArTL+BThJliylaxN0F1OEaA1PSmOVTUb8Me&#10;91xK+KqDJmfSnNAaPSLbdICyLQ1FZpt9Q+V4LTacn1FqGk6W8u0mZ9fIEdUByr5Caj01DMm5BDbW&#10;F5vg3/xjvUgs42/WpRjV4f4jG82tTMESFETVbO5UeRI+gitBsHl4IwZef8PKN5FLWD66PNwFgP8/&#10;L3pNNRwmr6xo8jbrf40so6EBqTz7U8QKAaA6PtQaReXucmI9MqvLzahrkVzYeqXzM2elF/Cc+X5E&#10;Xx7BwiHtJ5NLmte8bH5ca5A51Vw5QG8KD4E/TkFiq6qeXUXwVdy2YgEff6uzY0RkAkZcdB9Zn4Yz&#10;8Y6+iM2LW+JzQuvPs0CFqppeEcHM8iQu5b6LeOwSCrtsQhdwLdYnt5bzua0IyNeVh7BCQUIJkBqp&#10;YaGfeJ6z7eVchwb3beCzxDTWqHPD344fXdCEllfE9hyDEWfLZhKOvVHd+zt1UMyHwCQQkYrLthpt&#10;P/k53luxjqAF9G5pQTwSNxCLszQSsRjevOQKbN9zD2whQCYIiiSGBjDBt5vQvf8n0Tp+Erqf/JVB&#10;bpo3t956nmP2PO7btnAJ2vYeg84TvoR4OGhv2ffd+9Czxzh0n/BFxAeDfGcgxovaLr8KHbvvhY5v&#10;fRud6+9E+8T90Tt5IloPPw2JAX2ju6/u0XXtNQhW7Y62BctsWyyu95Ff4G8nnY6t85eg74VXDcjc&#10;t6sSuIogk4rqg4FjIfHv77aZTGXOyB1IX8tviyfw6v1duPPgrWTb3SyTLFZ55VMoVVidIs6v0IYJ&#10;skxvURkSwDayMVtRkcBlBLIL2ci5MdvOnelSptls4JQ0FcEsXwJnVwaxZzlBkIzRz+PlkjOPQFB2&#10;wQTlixLM60uLo9h9+QZqInVUaDXuXLLqVGHFnJR6LPPN6HApnk4oyKrmFyGB4LFUimCoTpIc6wcZ&#10;YTZXjfBjtUhdK21J9kCnDmvUSHaBz4bQJVYMweB+NeZhIfYnm6BMUQkCYcyfD60//TBE+nuYmySe&#10;srcyo5mV//HlwwGAJnRS0yicYhFcDwa70bT/ATYUx4bmyN5H5qeeKYFhpCiA/k9q8qJK0nXZMUjd&#10;8yGANGNbggWY1Nje58gOUcYbExQz6u0tIcthQYr1UUjkQ3VzuA5lYYIfBaPIWlO5uShQpUKZlxP8&#10;ijGifTKGnHIfSorcnBAWKl1x3+TczIrgJ8hpZEcFhf2TtRFcTPCTz56cZtWrW+jhVSWwIJ0U8qsC&#10;cSxVZOSylPnqWSQUniO1SsO55Hrh3DGkAucIfHFWvn78+NRt2PaHHuaS4EM+enkeZR0CLi+5Yb+1&#10;GHBQP6QWayAlu1mS10mFDPVG0fP0r9Bx53cQ6+pl3qcsuIR6YAee/DW6J41H+6gp6HzwERNuAVvv&#10;L59Hx/jJ6Bm1L7q+cZ+Vl/wCdwYSLU1LVqBzDK+dMBFdv3na9vXc9wN0jyTQHX8iUv0D9gUDf3sX&#10;26ZNRd/BRyIRGrRnbD3/QnRPoGo+Zn8M/PoZe7YO6L06L7kcg0PHoO26awysdY++ex5C526jsH3v&#10;CVTL3bMEeKYWs0GldmbnuTfjb+3nfw4U+c6FI/oO5k+WjDYn9ZoqnfNBSCGdCOO173Xirv3bsZLl&#10;oEg3t2nIIGXBjbBxyTldy/+SKjMBbFVVFHPL45hFWVE4LnWGyF9QSWO5NXZbnWCaWnRGeQrTyB49&#10;1AgEfJquU6H4FRZNye8JGQiW8Pkj5nwTDUmNNNfES25UUol6hwl2PrI9uW7tFgnguajmJS6nzBdj&#10;MBVAIs16QgDUdK2UZAJWLYI/IAhew995O6DGECctRBzBkPUrurQOA2PrzPc2rU5HOUdTI0t4Nc+O&#10;1wYlNF18vslCknmaTMo2azn6H10+FACol6S4sYXSGF/n49983pnmcxTzEfzkkJkf7ZEmDY+xJQqN&#10;qSLIVbJ1kpOzgI8tnIy3Guu4mNR9bjHCTyqiSzUFmqowAU8AmGRrmLQoGgTUXDnWh2vgiUrVVa+a&#10;1F7N8yqve9lUNBFlERq3fBJDp//ejNF+fwRl3kGyPvlsyb1FQpmzsZ61/hg+S5X3KjI12XnOJ8ip&#10;V1DD2S6k0Do/Me5npbimLIb1ZUkLMirwE+NTpbFB/dy2AARcbyJzWEsmsLSoF/cf3oX3fqVW1nVB&#10;iKnIKdgBjtEcS+oZNd84JmOF6ayZE1ylz1oLLTCUsHY/9gTe2WdfbBkxEr33PsQ9DjiSPJrs70L7&#10;sZ9Dz9h9sfWYk5FoF+iSgd3+TbSMIwDuMxVbb1zooEOolQcSvY4225evRNc+k9A5bgyarl1g+/of&#10;/CnaR05A+3GfRaLPMbuOu+5Dx4i90PqlMxFPShJ47U8e4/2no2fv8ei981uUD/f+sd5BNB9/CgZ5&#10;j+bzZ7Exs1tgy9K16BGD/PL5BDuqYTqfQGajh7iRIANtu/1e9D39W6rwEXuGAFGMVXmSZF7qAQJD&#10;MUr+YhL4ub9cSrnlFPlUIo1XvtmKm8Y0US0OYRPLxwJMsGydXdCVn+uxFxCyQfOzDMvTNlG83JvO&#10;JagV/D6lGaiTRPOnaFL5y0oTOLEyirIyqcRkg5QvL+VOMubxxMwuKPcqhVIbevp9qI2PpJSK/fmo&#10;EkuO5TNYgoAadKYRMT9+lxzKV68gMJEFcp/C7MvnVY7Tmsc6mapD7z11yFxJzUjziohMUKuSLVBz&#10;4iTX+FinahFqrCQIsi75eK11SKp+Otu8xuS3feNOy9tEvrOsoIX8p5YPBQBmcwkkWUnTlGaJWOct&#10;G6GgjJq8Je4ttRms5PJiE7qwBRqor0RwXi1yCvetYAaaslJzeLDlSi7jNQS/vh/Vs3Jo0DiZH8Et&#10;TeAT+0unS9mYB7i/DJsidShKSO31IpAS6Dl7XwlVBQ/Bsoxta2PzdAyb+pINaaukwGqGtYA36iK3&#10;EOAU3kj2vmFUXy6oiFrgzAt5zByYbe16fAV8F/LcWb4YllWFyfoSNvpAalOhR9fFz9NvMgoyC/VC&#10;LlGElTEteOH+TiSygjGpqU6wCouDHa3dbwGYsR1WaHUQaOlsakJ/W7vFc5NfZTblOh4GXv0T2qYd&#10;SkY3BdtOPwcxVnQDD94sxXNav3oheiYcgK4xZFyr1huQtlx1JfrGkLFNmIbmM8628dn2bCdrfLZ7&#10;6LYNNxEAx2Fg4oHYfNTxSIbC6H3iMbTsPZnAehwSvX0Gwtuunovu3Yejac6VCOvFuQy+/Ta2HXIE&#10;OvjcnkVr7V1118GXX8Hm/Q9G56T90HHSV5GIE6yzKWw5/Sz070YAXHuLfbt6umXrtJEj3O75+RNo&#10;2m0cVetJaDnxVLSuXofuPz6PUDTMRpH3lvxljRe//yF2pVscLOqY7q5ciBoYP72kHetqtmEFG0ex&#10;v3Usc5Wf2QiZpBrfaoll7U1gXUUcN5RSHSbgaS4TTeAkk4ipx5SHS5jO82VwJRvG06oGMJRypelM&#10;zS+Q2ofmg5FXgZ8g6KUaHuD+xi88ivrBsVSHi6wBd5MxabRSERP3pnwYFa3Am/FG0jMxviLmJQGM&#10;IAhelcqV8tv8ZN/1iNxcg/QNznUM80kuFvD4MoLiYg+wPIDQzAYMBiqRIhnJKvgI66jqqeYhln9g&#10;d0UNQi+9aGWVZH6KZRdA6D+xfCgAUMKaZKutVx347R/RVl1l/n4CPnN7KamwSZ4TxV6Eyv2IzGi0&#10;cD6K7KLOjizVXpusfDkB7uoABr9TRSbRQGD1m70vzlYuLcMv1QRNN6i4aptiw1ATDZitRD288vPT&#10;RDX+NIWH4Kd+4GHvHoqq/f/oWlufC2Xk87IVluCVONuMxvJOqQjjQqouFxP8LAw9hVmdHQpXpU6O&#10;CynUF/DaK9XRUUk1lteLLRjjY4XRvBgataHeRDGHW8n6NFRtub8LT1zRiWiHRmvkmUkqye9yqm6h&#10;ZbXfLGgrbCZjNTxH6q4mhe+4405s2/9o9P/opwYOap016Y1+D27rQNMRxyJEkGqZPAH9T/7OQCme&#10;ExiQ7c1bhv7Rk9E/bTq2H3Q4ul94Ha3nXYyB8dMQmnQg2o44AeGOTiu7wiIWpaX51lvQTfU5OPUw&#10;bB2/L7qf+Dn6nvktWkaPQ/eRxyBOlTvCsm899Wx07zkS7YuX2jO1RPt7sfmzJ2Bgzwloufpqgxwd&#10;67z7IfSNnoTWaQeg+1OfRTqUwGBbM5oO/hR6Ru+D7p89bu+idzCGzI3EQBDvUeXuGLkPwlMPRte+&#10;+6Fv730Jogfi3ZPPRP9bf7FrXPcR85P02BoY7tT1zs1G99I+Mhs22GpE3BVpdPw1iB+d2UI22Ik1&#10;RbLXyjYoFujKV1Fo1NBpuKKmElhfmsViyoH8PGcUyYHa2QYlM4o36CJUJ02ezqtIYXRlP0EwYRMz&#10;afJ2L1min1qGl4Cq+aDlKlP3+R9hePe+hDEHgIpIrgZdMm0uMikvDgwHsCU5hJmjeiAGSNLA82z+&#10;YSa5x0S7ahBZU4r0jaxvAr6F5dAcOeml6iDhenUZIp9rQJB1Me4tM1KiEHQCQIGh2QP32w/Rvh4r&#10;g7g1wmL1ymG3/DsZ4YeDAUqYKGBhMoSWaQfaMDd1s7tAB2SCJX4mTeFH8DuRau16F8kiq5EeC2W3&#10;YCu1lC3S3BKEbi5HfGAYs1s9XWSEiuqSlr2DhU1BQKocd0drUR6Ry4BUBrm7UEh4rgTFkw1AE5Hv&#10;8cZnUDvhZWt5FcxSQic/P4Wk91EtUWeHj0zwkLpBzClPYCaPWwADCrR6/Aph6p17SxrXsdXfQKHf&#10;yOvFDpwDc97ex3OdMd3FvFtcNIjvHLEZW57vYu5oxIYaB6p1zCM5szh+5wTJVVBWXBa0VV4msb50&#10;VuNnc4hEY9hKlbF92G7ou+s7zprFym0Mib9D3QNo+ewX0DPpAHSOmYDNl15llVtKpIBwkOppN/cP&#10;TD8AoXEHo+2kr6CXwNM/ZTr69j0Yzfsdhv6XX+WZXEzW9EK2hb7bbkc31et+gtXA6KloveoqdDz5&#10;a2wmC+v5xKcQ7+xBNBTC9mNPInsbi561N9l1Yg/pcAztXzgFA7tPxtYrLzEAlP2v6dplGCQA9hLI&#10;WgnI0e4+9P/mebSOmYbOAw5D5L337B56hUIjsf3Zl/Heqg3o2nAnOvY/HL3TD6ZafyD6R43H1pNP&#10;RSrI9+jsxpaNt6H/zXddDvM65Y+YsDlRy4jobmrJRq4wH80h2944hb/+uBffnLQdy4qCWC91WEDI&#10;tanD+fLWb1OTS6NYWRvGVYEEQVDRflwn2Ryedz4bRoXjV0/xlZSPmeYqE0IJ1WeLJUh5LPXIiTpL&#10;WYwbKyzm9UOOfwzD+iZZh51MOgqhpUCrct73yiYYL8Yx4Sr0JYcxMwl8JAeaXwSZIhsEoNiXOVQi&#10;+k4DojeWW7AQaAjpkmLrVNRc2YlFpUitKkPooCEkKWKArIM2GquYgFiCCEmLXNaa51xiuaJGOJNK&#10;EWCdpdrAT+nftHwgAVANqRnjmRHKC/n9qXVvn31Vfj4PAp6XawJgtsiDuK+YmR1A//51yCytRmYZ&#10;Wx0WCuS5Pp+tmUZ8sMXqW1WOWFMD7yU7H9kgC14x0mA2D1L4nBdPh4aiKlqKYgUxoJB4yACLeW4Z&#10;QdKfqidsFmO3dw5H/USFsQLK1ftmUZvVw5uj0GXYCvMJ5TF8pjLGVjyDS9iyK1y6AE8dHBfynNkE&#10;PRvRQdC8oSKBDWUKWiA7H0GOgitVV5VBAKjhV1KTVheFsamuE89u7KLQOKUvKzWCwuNGPCQtv/5O&#10;fLhhecmf8XAcva/9lQDGffLJ4lphzLefdRF6R47B1tPPQyom656zz6iDIEGG2HbqWWg/7Gh0fPI4&#10;tE6cjvDLr5nwyhbb8+vn0TFpGnoOmoaO6Z9C7+RJXO+HzqOPQ/vhR6J13Hj0/uDn9nwBtDEvuxro&#10;vfMudI0eiy6quz2fOBqtZIvbNn0Nbfsejq7DPoFYS4cBz7YjjsPAHmPQu/4mAx0BbyYSRufJp6Fz&#10;rwlovmaB7UslB9HyhdPQS7baP/UgtDL1vbMdnXd8Az27j+Kx05Hk97inu8qmESgxqrlaun72a7RO&#10;IHhO+wSa167Eu4cdg+7vP2Tv3vfHF/DW2HH81v3xDlX9MPXigtot8E3KaGpMkCv9xwPKXwGkOpU0&#10;qkQ7YwMRPH7Ndiz1dpntVgFmXTiuJMuaDZ1UYTaUKvtbJAvlSTaOYcpK0hpOdZKol1i/5RcqU4rN&#10;T1KWxhFsQH0EQQFeCWVSa5lhPATEAO/lZePbeOKPMGRgHKVYHSMaueTkXNGLzCaYLMYZYZKEZC05&#10;h0CPREF2QBIFEQaNH86QAgT/WIPY9dSySC7E/hRdWmHkUpoxcakf8UXV6N+jykxSWdbTFCuLeWlQ&#10;U0uSvLQXF6ProfutXit4hgJUpPLaiSuff8/ygQRAuVOoUqurXI61WrofpnrEzBTbi3mZ4QRC+fkp&#10;vH1CIz12r0JiXgPBT5EsPPnhbSw4FRC3Yzf4EX5lBAuvlPdnQZDxqTAFetpWFN0/xhsxgi2g4qpp&#10;7gULQW4gKLcXxWErwpC2A9Ew/XmCnybCprqhwJYEPKm9xWR+fC2UlSVwWlUElxH8ZhWT/VFd0dA1&#10;2fkUE84mHuJ6NoV1FYHy636yP69U3vysaBR2+Y8JCNfyvhuLklhK9en7J21Gx7uFkRvMH2aUqbYC&#10;P4OAfGbttLgWlZX79y9h22c+h+Ypk9BJVVeCJ6iT8tw0+zL0j5uEpvFTMfCLZw1kLKAsf+iOf509&#10;G+2fIaBddSPaCSRt8xfYOUrhrU3oOuST6Jp6KLbOvIys61AER1NdvuE6NF0wA8Fh49C+4WZ7njiT&#10;ytSNvyWofOdu9O4xEe1nn4f2G5ehc+xUbP/S6eg88Ah0HnwYws1tiG1rR/shn0L3XmPQtXKNXafn&#10;JkMDaD3xFPTtNgp9K9bb/uDb76L9wEPQN41p+mFonUJV9qkXsP3KK9EzfBTV9XmWc+7pDgDtfbil&#10;zpKtMy9C38hR6PjsaUinY2h57lkEO7rteNui5WSrfFcyybaHf4xIZxf+cuVcU6mjwRCBNM0G1d3P&#10;8nynxTqb5FupVsWWDN59ZhBfn9bEch0gGxQA5nBbcRwbqMqq0XN2QWoClIF1ZRncUK6J4V3nmanC&#10;BoZufLimNVAv8WX+LA6vD1HzkBuW4kgS/HgvBVHQ+HM5U8tc03ji02iI7G7yrAn4rVNE49fZ6AsU&#10;BYKXReqQSlfxVVk/ZCoiWbCYl6wPGh+fQzUijxIoryfBWCibIAGOAChPi4Qiqa/yITKnEZEAGSHr&#10;p8AvTrVII0XUcWmq8O4jMLC92fLXGnEVjhpr+/HvWT6YDFCCRLZgxnxuR9tb2PruY0EOMh62JlR3&#10;BYAxXwlB0I+oN4DIRUOQW8WMVrf8IrVKZHcyzPJ3nKpv8PGhvC9BkqAmJ+dCHD/F99Nsbm+T9u+r&#10;6SoJfjaIXCqB+VCVIZCsNgNyQ884NBz1BAJsSRWjzZcPYaUglh4CmKZDLA/EcEpVzEJXmXuLWmsK&#10;qAbDz2KLr20Nfp9Vps4OMgBeZ35i3C8bX8GheT2Z5Saet74oilWlfXhuRQdb5LytRMLC/HlfUFSI&#10;/73QpHheaHMT3vvSGegZQyCZcAh6HvmJQaZU3vZrFxC09rWOjpbzL7eWWI2QQEF3brl+IbqnHID2&#10;B36AvgMOQtOBRyG4fatujXQkhm0nfxndI8ei745vofmq+egYvhuC9z6M1tVL0TN0PLZfdqUBoCTc&#10;la1dioF7CYBUYXu+fDp6fv4btE+dTvWTbHLqJ9FDdTW4pQnhti60kH0GyfSarlxg76svjXd2Yvsx&#10;x2JwBAHwrrvtfj2PPkFGORkdx30a3efMROv4aWi/8160nHwK2vYej/7v32vfU8g2vYs1IPwd3taG&#10;pk8egb69xqFt5Up3HpPeO9bUgnc/dSQ6Ro9G24zLLd/6//B7bBs1CV17jsRbV16NaDpJkOABMkoZ&#10;InRxAQj1BPvNZ4kBi2HrzsmBKB6dvR3LizqwhOW8jjJ1G8veyYNGkIgdOtvghkAG8ysJgDxHQyKd&#10;e0zead6YYMrY4GX+HD5ZEzF1WFMrKJiux5eihqIOEnkkOBAcfs59GJIcYeOH3exzYoIy94gbEhpj&#10;fqwjCMpRWqDnCIPqjjSnEn4j61iqBoPfrjZHadU3ix6jwCLys2U9xMpSDH5eTtKsb1SDk+oR1pA5&#10;89jwmh2/+ZRTee98g6vsUnnsAkA2PPxP7E8Oz60z5pjLS7okwEz0MYlOF9tvm8zo07XIrqog8HG/&#10;xvWyFdJ4Rcwn05tbjIHvVVE9qqZsaphbgJlM5kclwGZyY4qmKnBCsBZFKQlBKUrMSKxJaLxsEcsN&#10;/BqDozDk+CfM5lfuVcy+hE2GXSybH4VMLgelgRA+WxPFdR5FaZF6qzBIztanmcMu5OPEBK8iQ7yp&#10;ImljSBWMVEFIZQNSi7+OgLqOQio70KKiIL59QAve+73G7KrTQbPdxSl8OwuIK8D/adFwMF0x+Jf3&#10;0L7fJ9AzeTyap05B149+Yfs7lq8hu5mEyL4Ho40qXu+rchRmNrEeCwA61q7Ge3uOI5t6Hr3X3oju&#10;IaPRsuFWHlE5sXxmXY3u3UaieekShP+2DX+ZTnX15VfRd9996Bu+D7Z/4StIRqL2phLugoAPPPgA&#10;evaYgD4yuVB3G9o/fyb6Jk1FaMoh2H7gYeh/awsSoTCajzmRAD0RrSediWgibPcJ/e09tJAlto+e&#10;it5nf2f3ayMT7CEjbJ55Ffpvvo3q9xR0n3kRGerhaJp+MKKv/8V9lwm9yzeTNa7bH3wE3aOnkIUe&#10;it5f/8b2FRjb9q9/Hd17T0LP+In2LAFg2+IlGBw5mSrzoQTeJ+1uspvqfvrPwNU23l9sn/6M7cR4&#10;HxkRknjt++34+vDt0PwmCrmlJPBzNkHKBdmb9RL702w0o5hNjeEC7ruIGkhhxJB8By+kHEnuLufx&#10;Q6qjKKJ2omAbZWKDlEm5ZJVT/nxyyyqKYNgl96Iuu5v5BGpUk8DPk5G9W2afIgTiftwfVWRp+cWS&#10;+Ukd5nlSiVMiD/Ah2jcMg+sDyF7PF5GTtBGQYht1JX/B5HKqwpNrSV5Y36ituWGqVJVZlzU3Tz/r&#10;dfdd91qeahTPx1IF3llO9FM+anEmZUTvo4+it6jMxhWqBTFXlxIWAOm0/I0GxzYgsrIS6eVsVZj5&#10;CuAIhfemCpyZV4T+m8qQ7KmjQLPwUhrqxsLKd/NbWKtcBeZL7Y0L9OTkLEFwzs5enu9jGzkktQ9G&#10;nP4jqhUJClIcFd4ofBQum+Wfra4mI/cR/D5TG8HVBEfntuCGN2k6xdkUOrkxSGhvKGdLXyEbj1p3&#10;qbyy7+VsTK98xWQH3Ei2uKioBz+duZkAEGIuyF6XJAOU24aGfHGbGaWKZIEL+LdzVbOoy6qM2tB5&#10;pHOyo0rdbSND6xw3HgNUD5snH8jK/hT6WME7x45B336Hom/UZLRdTyDjuZpfRRDQe+f3sGWPPdD3&#10;XTK2u+8nGIzGlqM+i3B7jx0fXH87ekbsjffOPJtbQPOmb2OwaTu6f/M7NE+YgJaDPkU2956Vp3OI&#10;dr58fT/8CdpGTsDA0ceTTWTQxuvaJoxBZMrB6KBK3fHGWwbATaefhZ4JE9E2/UBEXn3Tru1++rdo&#10;ocrc/KnjkejpZeOWw/azzkH/8L3QddvXEH7kh+gdMwFBflNwwnQ0n/gFpAfVsy12y7whuu/oyOBf&#10;y4zLENpzb2w74VQkBzXKQ76OijI0iM3Hn4yBkeOx9ewzCYpZRJta0XLI0egZzYbksqvsHqq4qky6&#10;TgEhHHRy0TPyAu7+1y6VJ5MaJo2N5VXd7wVx9xHbsJjApBiEsgFqSgI3ckQjgFzMwY0+NppkgpcH&#10;NO2B5iR2sqWk0SNqcDUr3RWBNA6rHUBRecRpKFR/i6kKiwUq1L6vWNN1RrD7vDtRwz/pO2KBXgKd&#10;h0CnAKtFrAdDogE8G1XPsGaWYx1KKpiqxgwT4Kg9ZVHJRq8RYREPEhD53GIBWSIJiM05vIJM7zqC&#10;ZG0FAY/7rfNSa/nuynxVhJbhuyO0rdnyRo2T8nLHokzbGSD+xcsHBABda2k9QkrqGqf4RQcGsWXf&#10;fU3ddTNSuaRp+VKk0NGKAGKX7YbEOg+pd1He7kcWuIQFM8+H4EI/In8eyicofL2f96b6TOBLqvWy&#10;kR7luD88DCVs6VTYAe5T4XvJAv1pjfDQPL2NGHHt7RSWKNWKBNUK9fQmzeYn5ifhksH5KKq9l/so&#10;gNyeRaBTb28h9pv8uS4qjmN+ufz7yPzE9AiAayis5uNH4VYv73oJN69Z6WvDH26TQEgSWD3NGCeV&#10;N6ESo4C4fJL7QJyHdFaoowXtv/glet9800BD3vbO1YNH+Vux9XRe/0t/RNvkg9A37Uj07zsFHYce&#10;gZavXoDQpEPQfOgnEZx4ALqmH4m+ze9Yq6xreh75BdrGjue5R6H5k1Q79zsQzWP3Q+s3vsejPP6T&#10;H6JT6uERn0akrY3vxHdj5Y6QwbUddDj6ydJ6fv2MgYJCaRUYYNdPf44t48ai+5jPIEOG2P/2n63j&#10;YnDf/dG+L+//2iv2/G0rF6J39Dj0j52E1tk3EJiBzjseRPuQBrTOXWnfG91KFfbwo9Axahy6H38M&#10;g7/9DdkZ1eEDDkX3uMloumS2fY+eLZk3sCIISfxDW95F5wFHoGfkOGxbtdLeU/6QenbnvT/gt01C&#10;7/gp6H/cjSDp/drtbATGU8U+ED3PPm9qucwMCv6ZUFFxO/S3d9H608dNrTPVeKfFNVmyh/KN9Bw2&#10;bmxukAwn8bOLOzCfjZ/kQDPzmSsU5cm5yhAUKSeavvPm8hiuLE/gfMqgIoMriIIaXYXWmqNGl9sK&#10;pDC1NmjRYyq5z8f7FHmo+1DL0BBN9RYHivow6rYrIWn3E9ACaV9e8/FSNSYpIChODpbhL+l6vmop&#10;Mgmqtzk/85EvonqUo0ZGEAw9XY/4XALjQtZBMj8sYJ2TXVBptRf9Zwy1jsoCedF8Im6mOfnuEgS/&#10;8hUrR9V78/rYefmoA6AWA0ABH5N65iR822+4wbzH1WIY8OUTuB0nKwyeMgSZFa6X1+KUsdWRHUIB&#10;TuNzKxB6iswQVbw3r6ciS6jiM5iSBL9kGf6YqMEewVIUpRUuSMwvwMIvg4eF7c2UEfxKMXz1OjI9&#10;xfILWctpk9hQgDS2Vz1rJaURHFE9QPBz/lpyVZAgmoHa7IACxSwWVkawsUyTeVPdpdC6wJkurSej&#10;lLAvKorjG3u1YfOvnMqr/kXH+AoC4QqL9QyKsCJWJyWq6/s/QNMnjsZmDfU67HAMdvRYB4Y6STRW&#10;QZeLKWqS+CTv13LObHRTnWs55EgEx+2HnknTqBofgO2zLkDncSehe+QYtKy9xZ6mt7Ao2+pQmHow&#10;BsdPRu+EA7megvYTTkE6mUXwz39C1xTeY9JB6H3pBSs788vrDZJRfQ6te++Nrm9+z+6XVRAGlrF+&#10;9z76BJrGTEHfYcci1r6NrD+NrVRZB8eOQwvv1fW7P/AsnvfCq9g+4Sj0TDvYghx0zLoBLZ/7IrZO&#10;moTBN981YOv79fNksVPROfVwhN/dioFXX7dzB6Yd5kabbNpk7+VYmkMpGd5V6Trv/iFaxo9G68SD&#10;0P+b59x78rxUIoltp52B7rH85gMPR99Lv0P/YBDNn/kcugi0LadfgHSUDZQ13jnzn9T9IoODaP/i&#10;V9CyFxnltYuRiIrF//eLgaEM3ga9cfz+5jas9fRiNRtOTc9pIfkpQxZUgfJkrjIEtJvL0phXQZWY&#10;smPzj0j+2KDKJqhGWN4Hl/pzGF8dQpE/Aj/lVWOIXaedAq5GTavxl3djz4fPQxmKzc9V0zkoonRZ&#10;qoT1wIuiVDE+G6xAOFHHTCvmN/JGJAcyH2WpIWmOkWyqAcG765Caq9EhzgaYsgAK0sZ8SKyuQWh6&#10;Lest66SHTJIMUABItCEIFqOH9bz3ngetLFPSdJinSv/XyweEAb6/ljeBxKDvpT+ht6zceo00iZFU&#10;YDcLVZH5AQYnNiCxsgbx5QJAx/wU4kpgmLiB7O+uSqTSiupSykonAHSFpgCnSPnRl6rEEZq6kq2c&#10;RnnIDcCCGmQqqAqUwU/WOPTuSxDwdKCMt/b5IubeYqHJKVweClxRaQyH1oRxpT+RN0RL+Jh4/gwm&#10;2fw0vnNBRQzrAxoGJaanqMxyb5G7i3r5pAqn2eKH8J3Dt6J3i3p5xQ6CTBFWLOaGau5Oi/JJjEPL&#10;4Euvk4kcRLWWDOXEL2LbkUdh81U3IpaM2rBBMUVVZtlXNKRLS9/jT6F9PFXPqUehhWpj734EtlH7&#10;YNvSm9CxjursyJHYStUy1N5qAjnw6mvYctABZInT0Pb509B69kx07Tedz51AtvUksqEUth97HJrJ&#10;lHoecsPlBJx6ZsvZ5yI4bBRaqCpqnxipAFxF3vnN75LFDUXLyH3Q8fyzugwd374H24ePQEfD7ui+&#10;9wFXIXh+240L0LnnSAxOnIbuPcehebe90XH7d+y4vqrz9k3o3n0cQflUgnISA+9uR/OBVH+nHITt&#10;kw9G31P5kFt6sPKEbyNmlmBlaz/nUvSO2gtbP3864qEwz5P6S+B98kmC4lSq0ftjcMonyICPRPMp&#10;Z6ObQNwx5gD0PvKYA0sxXo0n5u9YLILtl1yJjn0mEzjHoXXGBWTwag7++8UqO9l8xpigUhRv/WIA&#10;t47oMMdphdq3cd8EQDWckpt1ZIRSkW+lRnFdRRwXs2FWCC01uJI9jSXX0Dmxw0sqkhgrEPTFzHNB&#10;E+37BH4aMudNULvJoKK+CUNf+YIN7ZQmJDYoH0Gbv5p1qIjAd0WolhlYzQ9WfeKLsE4ZqZCPIIEw&#10;2FeH6EqyxBsIaiQjKbPFkwkuZB1cTm3t+loE66tYfzV4wU2opPqsIXPS8lr3GY1wt+t1dyHJ/u+X&#10;DwgAZvLqAyspvzuRTKHtU5+1XqKYT8PcmMHq+CB9VsCDgcoym6BF85Ym5He0UO4ubFEWei2waWhV&#10;OcKdtbxvBSsP6ToLVF355G0UVrnBVLEw61GUJM1PqgfM6+h/KgDN3FZJ8NvrF7NRXdVrUXfLJDC+&#10;OFXdJFXelHnWa4THQRUhXBnQREVSccX8JHjy+dOUlApbn8LiijA2lDrXhsL0ija2l+db4vbCom78&#10;8JxWxKIagxojajl7n9n9WFVt3K4qLdcKDFpQbVV0Hbfcia7ddkMzmUokGEY4GEHb17+Hrj+86Co8&#10;rzO1kwUtmVKlT0ZTeI/n944chba5V6P5Ow9h+x7j0XTlNQhu3YZtVIV79xxDNfNb9oz+bU1oP/go&#10;tI2fhp7nfodQIkJm9wUMjB6PFjKd+GAC2y48j+8xAa3z5jGfnUuIrt0yYwa27j4abx5zLHqpHuud&#10;lKSKNj/xa7Su3Ij2DV/DwGtvsFzIojo60f/9R9B9/8Poe+MvfF8CC28UDhFYVhLkjjkRzSeRXd3/&#10;/R3gl+gJ4b1jP4f2xuHYcjYBR/vautH1yaMQnDAR7x11IsLN7c5vjzcTACuIgZbgO++g+eBDCfpj&#10;0bbyZrtWUymJKTfPmIXOCdMRHD8dneOpxu97EPomT8IAQXjrSafxu0MGqBneSrCVSCfRNG8+gnuQ&#10;mU49jMBL1vyHP9o7Ov9Hnmxl5yp4QR23ALOi6VLJdUpWb5pG19uD+PrB71IziJqNeD3lyUYGSZaY&#10;pD1o5rp15VlcUxbH+WxszcOADaomYtJvDam7TI1xRRqja/pZueWkL6+FBIoDccpzhlpNFiWUw6rJ&#10;r2C37UcYCLrQ+h7WDZ/1EstNpjjmwe2yB2qSMB7LUf2VR4VMSzaSijVn8I1GJOYRGBd4oQnWc1SH&#10;NeeODUldV4aBrw5BmMCXLSJxsd5gD+TXm/GUuLHCV8y2/FKsT+VJga3/Xy0fCACUcGgu0WQ2boLU&#10;+c1vmcOzhs4orp8izCa8BDlmWLjIg+DJI5BZXWqDsBWkUW4vycWlNuIjRvYXfpngCBlrfYQThbFn&#10;Bqe1TfaXqcR90QaUxEj4VcAZqb0EQAJfKZmhIuqOeO0EDK1vsyjOAQqLv0SzcmWZ2N5RpShmyzml&#10;MoTZPrm5OMBTx4cmwVbHh5jguWxtF1YFsdGv+SPyw554Pzk4r+X9bqawri1KY1VRP55Y1MySEPOL&#10;8z0Ljrr8XwLA8s9QPUpnXO+nKmjMbGwmGuhYthptw8YQvK6169RrLr4R742wEjNfJUjUh83PivtV&#10;+bXuvu+HaBo9garvYQi/vRltVFHf/OoZdqzpelbiEaOx5aQzkY6kECOwbjvxOPTsORq9D//Mzmm7&#10;eRNVy/3RN2pftHzjO2i/eA46hgwj0H0WQTJHyZVmBet84mn0PP4s+v7yJ8RCMQpcykA5qxhbXHSv&#10;wlpMr7BdWAQIenedLcBLDIaRisiDkcf4H5sJRKmWdv/oZ9iyYBm2rNnIvEkRMINoOvx49A8djrZT&#10;z0AiHqWKzYuUb8xPAZzyq+db30XP3mPRtN809L3wR+5x79D7xxfQQ5W4d9xEtF57I9qXLUMnGeDA&#10;vp+0HuG2u79r7yR1TXCl1LJ4BZpHTUDPwUegfcJkbLn4UjPrmFsRW/Zcig08EVPNmq7V8wXwavSt&#10;00qJB2xtJcn/+0L44Wma0zjERjSOm8j01FFmkzF50riNcrWJoLZaHSPlCqQg27N6hp1dUDPQqYPk&#10;Ep4zh1rI3mUxC6DgZpvLmCajuIJer/NkqP/skxgSH2VDPT1kfj7WIcW6FAAWZYpQE/Pj+VgDX95P&#10;wA9Y3VI9M9eydAnfugGDP6kn2ytGepmLvSkQ1CiR7IJiRFcPweC0eqrCbmSInKQVPzCtOILFXnQG&#10;qJ09+6Ira2GC8i2vufxfLB8IALTgS6rULPBgSwva9xhpA6el+lrmMAkME2w1wuMaSK9rbbSHorrI&#10;5qd5CxLL2KJc7UHkgSoKVQM/jNtKLDjF+EunCaBken9NNmDviMb4ytmZrVy6Fh7Nq0pmKL+/hq7p&#10;qDzo92TmOVhUDba6MiKXMAUoREUEr3G1HbicLa6AT6qGs724yL6mflAIF1SGsVEBDSigcma1oU5K&#10;FDjNMrZOUZq9XXjhznbmgKoEv16FLTcXlokViyoOK4R6OCUQA3/9G7r++DurPAmyBVW64IZb0T98&#10;HFpOPRWpmGyGjklHeUU6HTew0bVJnm8mf/7T9fHuELZ+5mQM7E5V80bn99by5NNIJzLo++Pr2DqN&#10;LEcq7o9/bs9p/sJXqGJORMuC1dziu7z4Kt7dh9us6NtOPR3b7/g2un76KPe/iVB00MozxvfQsxzX&#10;UoVXrzWbOO3Mf6O+VQ2g/iSL4kkOGvg7v1+AYD2pBEIN9VMfsmJCql4YM+Z2QXnMEkXjRJFUmuD7&#10;vYex5Yw5+Nu85Xyuyy/rZTRQ0nlA+3kz0L8XmeyJJyMakfrr7rP9uhsIdJPx7qGfQHBbi+Vh2xnn&#10;oXfMeGw95jOIdffxPNn8HJC23XQrtu5JFvnVC9B1wsnoHj0arU89a8/MkNEnmQr5oI6RWGTA3kGL&#10;myRK38sNfZOYIa9UL78yK5OJ4vErm7CCmsIaytwqaiMu2Kqif0s9JjskqK2nvM2jSqzeYQumS3mz&#10;0SMEOtkEL6QMn0mNZDeeV+RJkQlSk/HkqOGk4fGF4PcosnQIQ6/8Gobyz09y4EtV7hgtIhNRUboI&#10;k8MVaE7UUdZK2diwDqpHWB0irF/ytoiQYERuqgSu9SG1mPWU2pnGC8s8JTeZ5NVDEFSvMOuzAz4B&#10;oUJnBazebz/qaERSSSpC1AiY8c5t6f9m+UAAoJo9GenFXNovvcJUX83fm1WEWbm+WDidYgTLSxGd&#10;MxTZlbIrMFPN+ZIMbwkTW5jQ6jIkumspPAQ70nP5KkXZMmUSAT7Ci2SsFiex8IqSPgsTLnqv5CYz&#10;KkNjZigaz74PHoJTOYUowGTDiShEXgqJwG+vmgguqI7hMm5bKHMBoAlbPqAl919fHrXeXhvwznuY&#10;m0seANXbu1L+XpWdePOHffb5Fk+OSKfhUtkcQcwYABfWCNnwYuk0eh77NTZ/4liqXl9A2sLAO1Ds&#10;e+Qx9FEV3T5tf/S88KJVsqRAkACh6hWTPUyjGXgvuyv/KViCru267RvoGDkOWw87FKH3tlhlFXAl&#10;eZP28y9C9x7jsP30sxDp70XTyV9BD9lU0yc/RTW7B9F+Aug3v4u+376ARN+g3U9Ji+xrYkYxCleS&#10;qqaNOxbz4bekWNb8PC4CNiaeY0KoZCDn9tsZOm7vrH1u23q/+Y7KLQGJOlIthJfem88hwXT2OJ3H&#10;e8iXNBzWnMWOeQpwTT3nuvd3f0DztAPRMZZAv2ydPVOQM/Dm22g64EgMjpyI5hvn2v6Bl99Ay36f&#10;QGivkeheeYvlcyESYDvBf/vuo7D9q2ej5dY70Tp2P/Sc8iVE4gQ+yTYbNr1LIhxG58M/xuZLrsb2&#10;E7+CLedejI7HHuM9CMj2TswYfpAqvEwdmkg+Z3ZBRTVM4qmlLZSjAbMHrvG4uV9kE5Q9WUlzkWh+&#10;4usoezMpj5JLAaGNO2cjPIPs8XLK4/mVCdQEImzkNUpEGo4c+6NUhSXzhDBqJUPvmY0y1iNvVnNa&#10;yw7IOkKioMn+i6gpnR1mPSQ4giDJisqcYJ0jgdDIEUWOifylwYbK2UTrMlGZKkwyw5RbU4rwScOt&#10;nov12ZBW1m+5uaVY57u5v/2ue538qi5QgynIxL96+Y8AYEGo3YpbeQHpe+kPaCuvNrCz2H4ejfll&#10;ppSUmsNz5MgaJNZUWjhuubxo5nr1+MrYGr3Wi+DLQ5hpZRSgMn4Yz8kQOLlOp0pZSGVYH2kwD3cF&#10;Mi3lvopk2Q6DbznqMXLDKusV81C1LaVQuMgaWZQwFflSpj5cUJHAJRS2CygssrFocLo88M3Xj7+v&#10;K03buF7ZbDSmU72+hTGeCm+1gmrv2tp2bH6qk19MPpMS44syH1TIsgGxwLmWjUjMSHaxWCiMLRfM&#10;JgPbBz37TEYLgUfFJleN7q0t6DzkCPSPnISWa6+3fFQHSZLqQ3hzE7ZefDHevup6q9jKd6lkCuSp&#10;7XDTZrQcejzayIA616+2BkjAqUU9tF1j9kPHXpOwde412DZjBrbfuBitjz2JRCRqal2B0RiwEvCc&#10;qs4tgRH3mtotMDKGw/3Gbni+HqFy55+utestuUXn/N3CHQJ8nWcgkT9d99E+fa9jhHwmz5V6q7zR&#10;tkBXeaKOCmN/vNwCQ/Cdtq1ajaZx+6F9yO7o/NnjzBPu57mdy26hej8KLVP2N4duXb/9umvRp3HH&#10;Bx3JxmKrnafv7/re99E0agpaj/g0+l55GU1nzUT7bmPQ/cAP7bhCwOvcvpdeR9OpZ6Fz7wno3GsP&#10;9IwYh9a9R6Ntn2lo//Ev7JPMNCDWp3zk+yvEhan53KXpOnk3PHdzk5lNVlOubiHrU/RpNbLSNDaQ&#10;zaljZGNpBleKCbIxNid8S1lcQoBUJ90l3iSOrYtZwATNTS3btpf3EAAWBxI2Yb+/thXD//Blswdq&#10;sn/5xUpL8pJU2NjhkB+3RTRUTj6BZHK5IpYN66S2SS6SqELwJ3VIX0MCsyBgw1FtQiVqbIkVTIsb&#10;MbiPOkT4MIKgzSUiTa+E53Bf2+iJGOjrsq9WY2AiYf/tWP1Llv8YAOpPvZRS70yd43rr5060MYIa&#10;4aEp9nKK9sJ1psiDwSEExvnM0GUERvX6MjnXF1Lq64vRf28dM1/sr4wZRoaowlBI77RapVK8GK9G&#10;XVRD3dSaya4h15dSC3VVzkIe+ptzEKhsscK3gAYEMLG/UoKcAh00lkdwZlWGzE+gp6Cl8vVzAmXu&#10;LgS7K6heaPD6LVJ5ud8S77eewnUb0yqC34a6Zmx/Pg9+BKO0KIxoixWrKjgrLyuA2JgqnvbKRpQY&#10;7EXrhZehc58xaN5vKvqeeZbfSm7A/1quvAqDe1HlmnYoBl943a4Jdnfg3eNPwsCIEeic+kkM/ulv&#10;dn4sD1IZVkxZmTpvXIteqsHbjjke0Q4XgVmcQ3a8zUcejrZzZqLnJ08gbA7Z77+T/hNQFdI/W/6n&#10;Y/+Xi2Ra32qNqxCPO3a8i47xhxhqOhpG3xtvonXtHej669sGgH0vv2lhvaKj9sGWiy5jPmmM8d/Q&#10;sv9h6KDK3zZ3gfExldjADx5D60RFyRmLvu88SJb+DNXmkWg77gTml4tcrfO6H/kFth5wqIXp6uQ9&#10;tl90EXoffBitV89C3/C98e4ZFyKSdiqy8r/AiG3FDJeanaNmoEZEJfD8La2UpV7KVgJrCF6yL99O&#10;WRMI3k5gVPDctWR5l5THrGPOTbgkWXVqsRrtywMpHFwTZONO8PNQ3inPXp5HTZSNP/kcz6mb/jIa&#10;+yZSqdVc134EpBJnyqgxqVfYi8ZIJV6I1VBgytmQy9vCaV2aR1sBE5KhBgTXVyAzn+qt9QaTCbK+&#10;KihxdpmGrw5H2FdmvcIaIpcrlqeH7IEeG/nVvsCNOVdjrrxwgrdj9S9Z/iMAKMlQWcYpiKyPtgw+&#10;+CMoyGlCkV5IhRXhRa2C/P6iypAvaWIjv81PigVFSC1lIhjihhLEqAJHu4YwY9jKsKXKZFkgpOVp&#10;tkwaxN3PAjsyVGeF5uZFkOqr0FYEQZRgWOcBqJ70KjTMTfP2an4FjetVWHtq3/CUJvDFqgguIiPU&#10;8CObvpBCopb1fB5XhI4rbHhbFLfxmIBPM4QJ/KT63sZtzRy2ur4drU9L7WVLn0yw1aRQE/xsZIQq&#10;q5iMmAvP6H/tRWxbvBLx5lbLHwFitKcVLSd8AZ0jJ2PrUccivGWLHRt44Y/YNu0A9IzZF61nfhWp&#10;RMpArOvRX6Np+nT07b0Pmi6ey/xgVSL4yUk5KVscl+Cf30br/p9AL5le8/IN1gmjUTixSBJ9r2/O&#10;sw91rhAwdJ2Y1L9SAv+vFstPvqheVuudFu1XD7sUWOW1GgJZ8nTq1o2b8O74fdE+dG90/+BBO3/7&#10;0g3WUdLCPO5/7U92TecTv8T2aYegZ/JUDEzd33wD+478NDqY1+233GF5pqf2PPIYtk7YH33jJmLr&#10;fvuh87a7kEjyWTzW+9wfsXmfKej5xePQQMFkOI5If59dpzczvONLFTQDC8OfFk9P4w/rO6hN9NiE&#10;7WsIYCvJ5DZQFk3mKJeb2ODeJBAMxAmCLmqMUkEt1ph0RZaeJBCkzCpoL6ucXGwJimkzAXl476EX&#10;3EXdaJh5SJRkK80OqM5C1aOidDmOilRgIFVP2fDZ2GDFDlSEJdkFFTor8qcRiLOOOhVYyWluGjGS&#10;lbfGwY0kPeoJpsamWP6s75kSgqUAsK4W4bfeZT1hw/BPyvFfsfxnGKCeyf9chWdhh0NomX6Q0WG5&#10;vLgw2mwlRImLAuidUInUyipkmYGppczExWwl5GTJTIzPK0H4qVqKRAULgcfYAskvSWsN3FaY7xWR&#10;WhTF/Sw8Rb2Qza+U4OfAsCZXh6HnPmjg5yPgWew0torFsoXwcgU8+GR1BNf5kriYQjGHgqPQVtaq&#10;8vd5XqobVBtWVsatJdbIDnnsF9ifkpjf2spWC1evNl4tutQ2OTMrhJWGthUWZU3f3zbjPapa7cN2&#10;J5s4FZ2/ecoATRWv5/XXsO2gA9FNwGo680wkY4N2TesV16Jn1H5oGz8Wbbe7sONiFK0334aBvSei&#10;dcwUVmg3P4dmaLNIvKx2Ata2s8lIGofgrWNPwcC77/G9yEyl0vKYnU8JtKkzSUfSaannuvsHe7EG&#10;xf5cnu68WKeL1E2CeVQdKwQkasT8NkJiPIGel17Eu9csQd+Wd9D7m+ewbd8DMDhqMlrmXGN52vG7&#10;32HzQYehd/wktEw8BF1TDkXvftMRJci1HPIpBJu2W771/f632LbfERgcxzIhU+x78BHLU81Np/u0&#10;cfudNRsNDLV0PfQDvPOFMxDdzoaH26r4Vj/5nioJ9X3HydxdyaTw7Io2LC/qM1cYTc5+u9aSO8kh&#10;Zfd2bwrLNXaYMlpw0nf2aueypYAd51ZHMUITLRWz4RcA8hwP9/t9TkX2FfH4d6+nXhWAP1VuI6TK&#10;0kXWOxxIF9sQ0uWaUyRdRlZdThAkuLFuCQAFhJlsDYL31SFFLc3NKqcOEQ2ZYz1dyfp7TQMiVdTa&#10;CII5sUBigHONIUPk77ZzzjNnfzFxBxz/2uU/AoBSNfTgtIZ2cWn71h1m+EzK9kfKFferV6jUDKQR&#10;byViF9Yis1bd6dyvwdaL1bvkR3ZuMUJfq0Q8rLk9eL38kgh8CbI+C3XFQnohXoch4YBFeRHzk6e7&#10;prRUYNMKXjPs3svhL0pS1ZUxOO/kTPBTFA2B4WQyv0tL45jDbZu8mmCmia0VfugigqBm61pbFcNN&#10;bIXXSvXN98qtUwvM8wSAK0o68dbDHfblKc2eZr8k1zLMkwUTVLpffBnJYIT7M4hHo+i9615sPuQg&#10;DFDlbR2/P1rnL0OEaq2Kq/OBB9HGStWx9wS0LFth9xrc/i62feIYRPY5FFumj0f3o7+0ihWPxLDl&#10;S2eib5/d0XzYsYi8s4VVR8ybTJMgp3Na734A2zbegmhrB+IpqYcOQAQUOm5CQrBWB4bsav8Hcvgv&#10;X/SKO6e/W7hD3ycvMwPKtBpiJZcfhaROlpZv3413Dz8MTbuNQpB5Gnz2VWw/5DAER43D1hO+iJ4n&#10;n0DnnMvRP3EK1dvJZO2r7NpIRze2fOZ49I+fguZxB6Hj7vvtPWTNyiVV5glse+63CPe7WIQDb29F&#10;+yePQ98eo7H52M8huH2Lne9mUFNnCK9ToyUwtMZJTWIajy/YjiUEQQ2Zu8WjoXOKNq0hczmqx2nc&#10;4ktjWYWcpNVpJ99AucfISV/ym8XlBL2vVCdQFQgTBDW2HfBTA1IEmVIyQfm8Vg15FyPeOpLakge+&#10;VK1N/G+uMVkP65UfVdFq1jOqwqxjcda7dL4emm2Q10Q76hBWoNQFBDkLWEJgFBiyPsfWVmDw+Aay&#10;QNV5XiNbIBmgIrxrBFhnoAQDr7gQ+jbpvsjCfynQ//3yH2OAFhyTf7H+fmydMsmmtlSUZ4vx52Er&#10;wHVMcf4OUqSXGjfSg5kH8/srQVLDa+aVI/KmVN8A78qSI/DljAH6mFtUo0nNT1Cvb0ZDvWXMlWe7&#10;F36qyD7+DX/rKNQO34wytnKaTMZbIubnQghp0vI6tp4XVKnTw7E9s6MQ3OTvdyHXswhyqzRrG4FS&#10;Ts2m9vJ6c3AuITBqRjCqKS9+TeDH9ltBH/mr9+0/IxJxNjWKNAZau/DiEYejeYMbrqUOBIFa71O/&#10;xmapp/tORu/oCdj8aVa4Rx2LaF1zB9pHj0Tf6Knov+cHdl3vTx8xphceP5WM+jB0PfxTk5XBNwiO&#10;hx6HtjGstGfNRCqqLgWVg6v86ZR7nvaZSdLJxMd6UUMkHzSVV7itA533fAdvLV2DreMmY3CfaWiZ&#10;ejh6nn/ezm2+6Tb0ERC37XcQBv/0hu3bft0iltl4dI0dj21L1kEzHJNoEszYwBFs5W4UT4nNAcHN&#10;72L7MSehi2DZOnFfNF+xAH1s7EKhuKnniiXoOsQE2E41TutITt4AMfzi0lasLQqbu5UbZZQxp/v1&#10;ppFkcXNpGvMqYzbtgo1Y4rECE5RN8DJPDsfXhuAJRKjxaO7qnPnAko/YmlUTtSf9FI2JvVBqI0RK&#10;mBRLsJjalCZW8uO4KBlbtoqITc1L9VDRlgh+mldbdvnIr6jqXk+QE/sTAJoLmwcJBUtYUIeB4ZpM&#10;iRpeMYmNDJFkg3KQVp9A85fOMvlUR5czwWjrX7P8ZwCQBagWTMLVvHGThcjWnAFp5rYLc0UQY4sQ&#10;LK9A4sp6ZFbJo5yZspglYQOsfUhfTwC8p4bFr0gvzFhlODNb4xORIgCS5a2NUfWNaXC3Az8X4irA&#10;YilGY2oo6j//I1L8rIWuV6QM+fpprGQJW0ufP0WhiOEKtqoaU+kEx9lQ5GB6HhnffArVbVSNC9Gb&#10;zfantZgfj68uasOv58qGp6l0pOrm0Pm7P+BvZHTNJ37O5sCIJZzzd+TZ5/GXoz9NhrbZADBiPmBk&#10;e2RnrWOnoH9/At3EA9E6gWrWvBsQea8VrZdcg+1Uw7ZNPwS9L/7Zzm/ZcAvaR+6LjqlUefWcG5ah&#10;5+c/R/dnvoLuvRUq6lKkCHgCTFYnVkiCIGXAAFDlosr1cQdAfr96YeVQbayDu5Q/ke3taF88zxzI&#10;W9duMPnt296M7oOOssgw21geKsuBP7yOlskTEdxnPzSfdAriwZABnXqk5cuoCMiZJFVv7gtub8HW&#10;E09GeOREbJ44FU0bN1pDFHrrLWz+/Gnoe+1NblGCyP5sRI+uEhOXXZANqtGITBSPnNaKpQRBjSnX&#10;SKP1lElNq6B4ggLBtRVxXF2esFiCkuUdAMht2QavCqSwX51mmUtBAT5YDY0MaK2RIxoPP3TTIlRD&#10;kZI0VtgNk1MEGX+6xFThjRE5SJdSjsj0WMuMjBAgFTYrHq9H9NYKZG8QC2RdFpGRJweZYHqtD+Ev&#10;NyJR5LOAx27+EIXMkp9gMZr9pej9jfOpTKZSZrowof0XLP9+ANTz1JLxL9zXia6RoywkTtSnj1cP&#10;kJigF5rUPHREHVJrKsxoqlhjAr+cWpAbmWHLShFvr+NdFLCxnDdVhisR/EjD/5aow4hoKSm6fNoV&#10;14X/Z9hisXDKyRhHfPcalIr5Eax8nqA5gpYQCMspNEVkb4fUhHG1N8NWUwLyfg+a0oVkgteXkvlR&#10;tdBk5QZ63F9IssMsKgrhkS83UYWhiKblCJumuptG79bN6L37x2g651y8ffZMRPsiCJMBBF98Ee+c&#10;/lU033yzZZPZ/CjwUldbb1iOToWOP/BQhKZ8Ap17j0PzZz6L5lvvQMfRn0fP2LF477OnIk61yxqV&#10;ZWvRMWoKIgo0sM/+6Bw/lqoYmcW0wzD4+ht2jqlULAsVh4BP2842xh1KH+NFyrGNnWbZaXyuGJtG&#10;qahMVAm7X3sRkb4BpFiurXOXMY8noI3g1f/0M3b91quuQzvzvHn8NPT9+DEDTxvuxvvJ7i2zh7I4&#10;2NGDjpNPQ2SP8WTuLJ9VLrJ1Mh7B5vPORnD4XthCdbvjxZetrFzAhLzarvvIPSTr3GOi4Si+d0QT&#10;5S6J2yivkslbJYsEMf1W8IR11FYu88cpyy6OoABQHSIy5ciuPasijb0rwgS9tAGfGKDWsg2WEESr&#10;hm3F8PcOIARqlIhmSRQbVA8x61eyjPUtgLeTCqKquUPUIUlVWACY8VHmShF9dQhiN7KOLmQdpTaX&#10;XEomuIiMT+sltQiOrjEs0Pj/uLcICYW8IxnSvuaTP89yYF1SmQgA/0XLvwkABXcSAhcxQy2hPqFj&#10;zWrr7hbgaYIjob3UYFHhWFkVklfXI7SWGaZxhUsJglyLPieuL0Lo0ToKZAU/gOwvrfGIHmtt3AiQ&#10;CpwTUoBTUvWM34a5FbMw/FSN5dc0ZMsnULPXK2bfcCM8ks4FwCfbXwpDKShzNEcrgc5sJRSS2RQA&#10;qcHqUbsqkCT4RWxEh0V14fENvO6W4pQFN13H1vLbh21GLOiEU7HuNPZUw78McJiMEfC/tq99E037&#10;kdlNmYbgpIPRdDiB7a5vIWqD8sUdmQYi2HbqDLRMHI/BaQej54SvomvydLRNPhAdRx2F8NRD0LnP&#10;eGyecRWB1t2/44c/wnufOQkt46agbdQEvHvoMej68SMOWEnxVKFcRcqXjtux4/0+LIu+4V/9wgJA&#10;a6QppCoxuSHlMnFEybRkF4z2DiAajKL3nTfxZ+Zr755j0XTcZ5GKhRBp67ZYgf1jyNS/fCbSsaR1&#10;KqWY55paM0sGozINd/ei5dRzMcCyaZ62H7avXEuZYP2gUGy/7Dp0jB2H3n0OwNtfOhV9bLSsXKxX&#10;xP5xEZiqvMgmZbfgOtQ8gNvGbceqogRuZcN8K2VSZhmF0rIx6NRKFtXEcIkngQsot2rUpd0oepGm&#10;ar2EZOCsyjhKA9SIeMwNlyOUUSMqLVGHCDDsK/ejIUceyHqnqDHyD/SnBYZulMi5oRrKVxWzT7ZA&#10;PkTgx98ZAmUmVYfId6nq3kBtjSCYoiYncmMjutaQ1Jw1xDw+FOVd4/7VK6wpNVFUjDZ/CXqefsq+&#10;XP6S/6rl3waAWuSCoWFaEoB4TxDb9xlj3uBJTymRXj0/BEABYZEH4aOrkVxXhvTCUjOWWs/vEq7n&#10;89jacqR6qRqzLcrkytgysKXIBHhvOTx78RSpuCdejoq45vP1srXyoSxVDi/V3/pcDeov+B7BLwsv&#10;W0MBoMJblVIAPBSQstIovljLlpK/LyADlL1EaoPr/EhhDs9fUxXDzb60Y3tMGvGx1hun+pGk6sE0&#10;qhWDm/v1xRSEJAVBVUopwW1WgLwQ9/7q92jfZ5KFpOofvR+6J01GZByZwJjJ2PKFL2LwOTc2Vaxj&#10;8K2taD7sGJ53ALae/kW03Xc3tp94AjpHTcLAVFa4/Q9A12hWunVrDFx1/0hPG3p/+iQ6fvAjBN99&#10;2/aZE7C61FyRfOiX/wsA/MdFIKMYjHJM7v3rG/jbAQej5e57rPIMvvY6Wr9wKrZecY2d2/2rF7B1&#10;yn7oHTMSHXd+28rCHLSZ+Ym067+NDfai+fQL0TqeIDdpEjq/fJZr6Ji2XHcN2kdNRS8Zf+t555pb&#10;jPYb6dHF/+RzpU+pQ01HWl7sxdqabWyEUxZiX8xPw+TWyj5NOb4pkMECqsNuCKfzEdQ4djn1n+dL&#10;4ApFk66NUBVOUjNKocTnRkGVKGqMN0iyEMTwh67K+wYGXPQkmZdILeRZEYiV4Wfxar4rNTcleWJQ&#10;81IwEo3QimyuRvTGChsip+AlNqJrCddShZfWIDSuFilqfxmyQEWIUfToLIFQfQQdXzzV6oKbJ0gZ&#10;oh+F9f9u+bcAoD3C3pWixKSP6LzlFoQEfooEkR/zm2DKSfWtcZmUWMWMuZEgRwBMLw4gubyY7M+H&#10;yG8aKQulbBHl6lIKTd8nnz+N/OhP1OKwcDWKky6oo4+tlJ/n+TMEQBbS0McuQJm3nWDn5vKV359P&#10;zqAUDg11O6gmgmv8GjeZskmozZGUYKkeM+1bVBnDrbL7sVzF/mRn2Ujmp2jOqwh+a6o60fI7F89P&#10;NpqcObiy6ogBcK/EVP5cqhi9a261iMjtJ3wGzWz1t59zAXrJ5hTJeGDUftg29UC033mXXaOl71eP&#10;omf8VHSNmobt85ch3NGFlvmL0T52kjHCgamfQte4yei9Tx0lyuf3GZ2encxJDSdj0LtYwVvJfLiX&#10;f8dnKM+YgYKv92bNxjsj2ej8jayMKpkYdTQ4gOCWrfYaPT94FG3jJqFvb4LYAz+2y4VbwZ5eRPkr&#10;Hglh60WXoWfURAxMOQAD+x6Izv3J4O/4FlqWriaTn4DQXuPQfPb5iPWqEWW5qd7o5vpP/8T8BPyF&#10;hT9T1DAyZKl6y7cf6sPyol6solzeXJw0Vfj9EFo5rCnLYG6ZIsfItk0mSOY3h7/PZ13QbIVzAimM&#10;pIZTTJAsJ5CKAXq9mvxLw+eSqB73JwztmSJrIIqpbXmpDotkaC6dolQAR4ZrWQ81Jl+ambQy1t+c&#10;l+9YQlmuRPSBRsTmsc4uKnUdIoscI8yQBYYuGIKIh6ozATBH5ifw01hh2QS3VZSi748v5b9ZuSpz&#10;QL5V+F8u/yYAtFKzZkwVPzLQj6bxY8j0+IGiu/xAIX7S60Wc6m/3Zwlwq8qQXcSMsAxyQRZTNzKD&#10;NlYhwRYmkyMzJOAlrdMjQBVDPb+lWBcZhqKEpvjT+F7ZKPwIJDXWw4MhobGoO+glc3vxsKWT6uuh&#10;yuoj21OEjN0qBnERAW4m1YdZFArFUjP1V+DHdE1ZEjex9bxVLSmFyYWzkmC58b4rKHQvfk/BDaQ+&#10;EYI0mXsmyc92vXhhuZkMDPCohooRADd9DVuG742+7zimoJnyB998C63X3YjuCfuiY+JkbBs7GR1L&#10;l5nfnhqOZgJi395j0LH3WLR9wwUZ7X30cWw77jizRYXJILeOGY3uZ561e2YIwmbM55lifwoEYMPV&#10;8gX/dxXpA7Ps9E76+U9esbBbauo/O/6vXGS6keobZ/ls3/QNdP7457atMdrxjPw61RXhlt5nnkPH&#10;PlPQN2lftH/5NPT+4BE0rfsG2l9+lQ11Gu1zrkH/XiyfKdPR/clPoXOKpvA8BK2T2LBNnM4ynISm&#10;L52NUE+3yYiiJDnbIWsRy8wx3r8HQMuCDGUtJScbSUkOz8xrY4McxDoCYCHwrjQVDdFUgNV1FSlc&#10;QVDT7ISukQfVYdkEgcuZTqsLw1+qOUVURxT9XLEwXfSYIqrYQ5bfggqUmz+gR3WMLE8AqAEGRVE/&#10;vmkdIgEzSymEvtThbMpFj451keAsKrc5hOUXaK5tRnJ4fEUVBidWmnN0jhqh8wuULZDskb/b8xGL&#10;LFlWKC+48b9c/j0AyDc0+x+BQJVy27futgiwKer56mpSr6/C4iRKSsj+yPyur0NmOVsO6/wgFV7I&#10;xIxSyO3Yc5rXl3Sama4B2DZDFYEwm/Jja3wIRofLUJRRz69mwC9hAclWUQbuxYiblsEr1ZdgpikD&#10;FeBUASIrWKiesiBOropiFoFwpux+BDfnPe9m37qEKu7ySjG/HG5lkt/VrcUJqhVpClWG4DeIn13R&#10;wq+LG8ioA0Pd9W7+hxSS8STevfBStFxyjTXkYnW9v30D3aMno+nzX0CkQ8PjkJ/mnGzvF0+h6ZMn&#10;YJBqbZt8AVessv0yIWy7/Gr07L0POifsj56nnrQ8lavGtutvxLuTD0P7hk1I9AeZP+QsNqCeJ2iR&#10;wLjq4rY/IIsM+saw2Jhb0Aa+ngBbf/+46O3lCiGzgjoFNLTPSMD/4aL3cI1HfgcX9UTqXe2FZJhn&#10;PstEp8mftl40C+0EucERE/DO7nui7dv38LQ0Wq+eT/bOhm3seDTPmYPo9g70z12E5qnT0Lv/gejd&#10;ZzK2fv6rCDW3mny4OIFqPPkQslCjD3yWpjfQs3Vc+cRDLON8WZufnOu8+f4JzZTLEFXgjIXNUm+w&#10;5FbxBDdRzhezsT+P4GYqMI+ZnZtJvcRXsW4cUBu2SEhlPEdziRR5ZQ9UPMw0qmu2Yvc/nWCqsM2f&#10;Y+4xGiHiNbezKZFK9KUa+T6y/bGuUgsTSUlSbU4ROAd/XI30tcSApTxm6rBAkOuVPkTPGYaQokYT&#10;G/4/5H0FgJzV9f26b9zdDdeWKr9SF2ihUChS3N2CJCREdrO78eAegrtDKYXipXjxyPqs67jtnv85&#10;980kmxAgJNCk/77wmNmZ+b7v6Xnn3nffvQI/vWpDJEi8aMrLQdsHH9nIkDWDHF/YccetTP8RAFTX&#10;abBqnQwGQ6gm5Zd9Tyg921VQYjDBL0jUD+zfG10LFFuAzE55prMb6rokBR2Le1GE6MVSkxmy4dW4&#10;XCI4AMj+ork439+XFDwDGcb80tgxBEB5sOBvB675IQb0rzWfZ/LqnEbQSsmMI58dLkcH+xT6cWqW&#10;DJydnZ9WRr233TKKErMLQijj7yVOSJdiYQs5mGRzVcoV8eb9KhAOBNkxwQTjs1Fp9dexMwknrc/9&#10;DRWyz7v3UbYFmTAZQc0x58AzYiQqjzmG7NBrA18eMAzUVn+GigOPRvM4irjjJqHuxhv5qVPCV/3u&#10;CDSPHo/y/fZH55vv2YCQeUXHh2vtHiwB20efKm/9APlPJGNYAjMyKpVdpZWrKG9tO1rerELji2vQ&#10;9Fo5fOuaEA1LsHe/ESv2cwBLp7o9k+ngCDraOVa/hlpb4Fl+NT476gQ03LbKyrru8kttZ7557CSs&#10;O+ZY+AKdNiZaFt7IhWxXeMePw5pfHwJveY0xv4hYn1YF+48LqE4M6b3air1rGybMxhDVAG4eW5Lz&#10;AC2xHVWduGGEByXSSxO4SrjoSyR2oVe7UZIbpSgsH4Jy5OHGunTe0nUrno1cvg0uJAjyOpmGKcZw&#10;Jr+XWzjZBw444h706e5vNhaaa/KrmR1LQ0401Tytm1lMTMdSSWYIjskdYTlUDdX3g3cexeDLMhGb&#10;zflNgiNXWbErCZhX9IF3IgFSusA0gqbM4lKzEMjMsj2D+rPONjIg3apZWbDttzb9hxigVktnfNv0&#10;wENoMfYn1pdlZ/+6iewCws580uLz+iEyXw3Cz9koSFDk0MUZ8L8+iB2fjPHB7xJ2f7I3eivYHyO9&#10;BRbZLZ2fWSBzo+Tp6MUGH3Dy/dZpcv2TIuePHATGAjkQ+ub6cVKedH7qeLfjK1HgRLE/rnYX5PhR&#10;lh8241K5s5IoITflxRny8xfDvD5V8Py7nbUjcFEU6SKwCXuSYoqYQyAWhOeiOWjY9yf45PBDEfbr&#10;SD3Q9ua/ULnrD9A0Zox5T460SkTm8OXA1qu/vhXrjjocjaN3RtUee6H17Tdsgnjfedt2dtsJjJ/s&#10;9RM08HMlAacxKYLD+pQox46TVJ4NZdIY1CkT1VfepRtufwtrjr4DFftcBc+EEtSMKYZnbBnqdlmM&#10;NX+4BZ6Sl9C5Tu3trpWj0e2ZVG6ds9Y5amK49YGmpCZpZ0UjPma/No6neDthMqoO+zMCjc5RQt0N&#10;16Ju2iS0TtoF637yO7StWWOtYh5h1GdWOTFiB6xK5rEnFEbY2276XHu2/X9DEis08CQIfvhQGxak&#10;NjLrlEjMLBac2iYGeZVelBfAadkRM+y3Ma/xz7EtveC5JAq/7tNhmyGcpiY5pXPsZ6QLBOPIzmjB&#10;wL8eYWYxModJ4XxL7gqnkoiM8+WjMtSPdcgggFMc5m9inJcKqtTFedz+uGKIuE0Qne3vUmQ5kZ0F&#10;qQgc3o9gJ/UYrzMbYecjQGqz2oH9Lc612iSkUzEJENua9B8DQGknVOD6gw40u55YegEisvORxxfK&#10;+tr56fxeAaLFRH6dE7ySKwLZn8UZvTwV/kXS/fVmZxewx6VUJTCyMS2weTQHf/HJ7EX6CLczJXu/&#10;1C5ScnbOkNcPR15OO3IIVlkcCAI9daQMPlOyw/hJrwApfwzHUVRwimGJAhwMZHinZwQwn+xvcZZM&#10;CmAGptrwKOHv5/L3Cyn6/vMaRXDzojvCSdzl54BV/F4nmigJ+qvmFqN67Ej4puyOil//Ct7mZmM7&#10;miy1V1+PuvFjCYI7o/LwYxGorrfP5QxSk8jX0oDqgw9B3bDhqD/2DDuhoM8brrsV5cMnovq8ixHw&#10;eEwEC3Py2CaHsc9EAbZ+fHxLSQVyDFXzXOeiNTaanl+D1b+6BtXD5qF56CKK+UvQNGEJ2iYsRtOk&#10;RWgfswgdw0rgGVyEdbstRP3V/+BC4QRlc3VF0Nf9/uNJAGUAyFqwPHLFJd+E6veOinp89sfD0cy+&#10;qz7gl+iob7JLPLffj8qddkUH2f3a/X+Btg/fs96SqYykWIFecvwoRQI+NP/t7/BMn4mqQ/6Mdb/7&#10;LdYcdwJannAxjLXeuY0tTWr9HWF7aKmM4ZHzqyEXWmXpAYIexyxZYAkXeemyl1LUnZEfJeApro1Y&#10;oBOHT6SIrFjDZ+VGMInSkc4K62iopCeRiAy5iuNc6POj59E7MoR0xB0yEOlQfB1zlhBNR5G3NwuT&#10;y3GpDUtKbsxmska5zO/pD99cgtzlEoM5ucQCOfe7OPdjs3qxv/PtjHAkI9O8Q4WIF1FKijo4UV26&#10;0C0GGus9F/uvmb4VAOxZHA1IGxd83/7u+6jPI/BpZ0eeYMkCzekBl5eO7FyETu6L2Dxteoj9uW1y&#10;zEi3g9QdLw/lAJHfMVJiNWYsA0GBXyQTb4d7o18gw4I764yv4nroNbW7gOtMf/T58+1IYafmpAeR&#10;nhUx+ybTabDDh+d14Nj8EM7gwHDH3QSAGggygo7j8sKggZ9WSymQ5WnDjhtxMJRwUD10eBVrJsYn&#10;/Qsrq8msCaDznmQmGsPy7FF/9UrU7fMTeCZT3Jm0D2qPOJ4sxkU0CxK0qi+eicpxu6B50gRUHvAb&#10;NLzwmh2DSoJk59pK1P3o/zhp9kLHe5/YfQP1dai8+yFj15oEZmBr7IF/uOmkNztg0mIYN/2NJrzq&#10;V3fzG/h44jx0DllAwFuG1smL0TKZIDhpKdomLkPT5KWJ9wTFKYvQOG4hqgfNg+fEOxEgm7b2kG5Q&#10;k6HnAPxPJAEgS2Bzie+14EsqleG76uZv8eKzE05C8/MOrBruvAN1k8jmZUD93Z9CEez0Ow4hXiNR&#10;muOHN9BvtdA1P/gM6n55JGqn7Iy6saPRNHIUWoZNQvn40aiewDHzwJPmMEBqBD1bF+rJ8kSt0Rf2&#10;eXHTbnWYk+LFEo5pnRYp4RxIxqUpzo3hvJwQx36EEo8MpJ2zD3Olz3xwnwAKc3y2CZKZ2WXsT1JU&#10;GslEOq8Zeudxdq5e5+xTEnpAM44m8xsXzIInqkBKnKv8vss2RGS+xvnN2dn2EFng+WSEMykNSgeo&#10;uc85H1uQBe/BCqVJ8EvLpYTI7ygldsksRgC46y4IdwQM+CUKb236VgFQN5f9UzQqX8dc9c470wyf&#10;oxlpiKoyVikCnABwdzbEvN6IyCbocq4QOu52pXQERHyxPx+pNLhKxLlaEARl9xeJc8UgK/xLoJCr&#10;TYo5O8iMyYttgXVCNvnfyGeORV6mx3z6icornm/S5i+Vou3vCwM4mx0qB6cCPokBYn867XFWdhAL&#10;uTpeZeAnH38ujq9ei1KiuHq8B95GxfIQDVeNXZKCXgFy1A7t71NUnVVsg9lXWY/yv5xqR9UaJ41D&#10;9Y9+gZanX7XJGwrHUXH25agdMxXtk6eiXobOl86C75PPOAkc42u8/UFUDx2GlmtutGtskvE1yAfJ&#10;k0lS5N7xk8BCujvn97D9Hi6Mgwl8YxajfaJAbwla+dpKsBPg6VWfJXPLpMUUG5egYfIy1AyYC8/p&#10;DxqLFAzKM7Qzjdh+Sb2g+qkYWpSMh1Fs9QY6UTOzCHVT9kHHpEmo2Hc/tLz+L/te51xlMK3YIQFO&#10;aN3D39CIqjMvQNXkaegcO5li9CRU7f8btMwphffe+9F6ynQ08PPy3/0B7UGfid9hoajVX+2gDTC7&#10;OypfbkVRVisWpYQpyYTNikEnliQSazwXFwRwenokoQd05jGOEACnZcp3oA/ZqWFkZLkNRHmMyUgN&#10;mVqp1+6vop9vIqUveVnKRDbBj0Iw5HczJZyDooDsAvM4L3Q6hPNbusBuzmXOz0B1fwRmkRVqw9Oi&#10;OooF8nezKQZf1gu+/i6KnHBCZjEWGZJZAZR01l21kyPerU3fngjM++rmEgW1OnWQrTQNHWRBkCX6&#10;RskC46wUZVBziug/oRe6yf7k7sqd+JBhZDoCF+Sh8znn6FRKVPkd6+JqIs8vYIMqQEtvfy4yo1p1&#10;UqBgzunxAuTw/aDQRPT/zd+MqmdlBpBLoJML8Jy0CFIIgJN6Be34z6kcDM7RgdP9aRdM/v7mFPpM&#10;RFjKwaDND4nAyfOVs9Jq8OnDzt5PZiaJdrQkswXt1HnrCHiHHI26oeNQf+kMltmxQc/sMlRP3Y0M&#10;YCIqdtkbNUuvMranM8DVc8lsJu0J78Q94VEg8L1+gOoTT0fzBZfA87sjCJBTUFO8kL/UYHf0P+mu&#10;akcBwK8qh7iN2kv82Le2BbW7rUAjxdvmKYsdwJHxOaDbGPiSuYVMsIG/bZm4EO0TlqN6SBHqb3vN&#10;2kT6QCf+b78koVz/rEDMAiERgGAnAfCkM1A3agxqdv8+Wv7+ki2MdsCfWXFbZM+syzrefQ1VvzgQ&#10;HSOmcLGcivLvfh+NS69DsK5xvVTQ8fJr+HTkMNQefQ6i3gCv41gQ8Boj4j31bLaFVDJ8Op6+SOeF&#10;Owl8Yn/axJM+ULaBwLLsMC7MFwCS/RHgHACKDcqBKudFQRCDsiUGcw4RQI39MWdQNJZZ2YDrL0EB&#10;JTQFT1J8bZ0PzuR7WWRMJEHxBPqwXAQ2icAEPwNCkpUw8uC/swBd51Oym8MJdjkfSpFYcUQixZno&#10;/EU/hAmA7mSIA0CpzLQZUv37g7Z5wfuWGKBGt8QxJ5KoO+quu9lkd21+OGcHYoB6zYR/fG9E5/ax&#10;g9FShGoHWLq/KKmwdw7ZX0tv3kM2RZmQi3vZ/nXHckmBCnGcwluysbUNb7F9pYOgeJxOSj74kbOR&#10;leZHDjsxLUv6P9L29G5mvs8J4Pe9IziTq5ziqbodX70Cx/F3F+SS/eVIaRwn6HUbCCZF4LkpQTx0&#10;khN9Y91+Zg4y1TmRBPoaoOUPPIK1Og86dZIZuK497gwEqhrtN7UP3INPvrsf/GR81RN3Qvm55yHW&#10;2m7X1dx3Fyp/uD/aRk9B29Rd0TFxMtrG74TApJ0JgJPQ+PCj9jSBnj2bDaxnJkuwPYFQfW7sxw0B&#10;y/qsp6mCmbqwvPJmXX7WQ6gZVoz2SQsp8hL4Ji5H64SlaEyIvE2TKfIybwSACVZYP2UJ24ZscFQJ&#10;qr67Am2tQVtg9MztmfR4jQeNfOsLzoGQwI2fx0MxfHz+JahceK39reBNElVDzNLtqv/rXn0TVfvs&#10;D9/4XdE4YQoq/nQCOj9yThE01W3h491Xc7H89OSzEWp1zhak/nAR6PSXK4eSVCSSIgKhbly7UzUW&#10;ELDkM1C2gQ4MJQp3YUFBBKfnkBTwvTFBgSBfJQqfTZH3B31kDB1CKqWhlPSQnRaRkbSOyPWe+iYG&#10;N+/EWSeTGB0/zSQHlAMtisLhDCzz9mVJ5D5fBtGc93yNcc52UXj2f9IfoUsJgCQ/0vub1YdUX1fm&#10;InxhP/gKczb2F0jaKW/xdXl5lLDetXbc2vSticBmjxTRBj7FOy5rNfv/yAwZXRg8t/khEdgivR1M&#10;8CsioFHc1blA2QXFZ+YidEkKvA/1YgV726oRZ/OKOsvhqdxwvxXsh8JgHtJEufm5stv9zUSf+FD0&#10;+/lT5tpbLr/dSQ/n5j4lLYpdye5Oygsm9H2uwxVNSxsgp1AcLsoPJgYIsCIlcZSI91lE0XfRUA98&#10;Hq8NcXSF2YhO/JQYLJ2EWJnc2svrc+db76HqkBPRoBgH4yZj3QG/Q8M/nTV7B7+r+NXv0Dp2IprG&#10;7oyKgyjKfPCxfddZVY7ay67Axz/6ORrIBpsmTISHIFh1/kUIhEMEPg14AQ0fyme7bvzPJD1twxP5&#10;yv9M6GKfK/qavlG/m5jLLF2Y9FoywOaHVl6ljtXNqJ6yEL7RCw3sWidexSzQI7vj32KAm2OBLZMk&#10;Ji+meLycvxVbXIhassDGB9yZ2fWbAYn/bdQ6Pd5+m0mPSbaTxkaXAJBZn0eDQYQVFY7/tIiZCU3U&#10;7YK3//sjrPvOz9A5eQIXzd1QceElCHcqXrTqJclCkgLgra3Gp3dS9A9J1aI2DhNMeW9twFEiCayr&#10;QtuTT6LquhsRbGhFKBiGr/wdfPZ0K2alNpL9SaJRzJouKGyrrBuWc25cRlFYAdVtE1Bzg/NB54Vl&#10;K/iXQj8GKsA654dOiaTZGXpZVvCVpGDIsumEOLnJEgg6r+uKvZNCprefl5JcXBsinMNkiLLcIH/k&#10;uMki8PdH+3X56FYoTZIg6QEjlP66Ls9DtCjPqccIgBYXnJKjcENESoTKwzmitnF2kWwjvv866VsB&#10;QONDAgCZg/Dvtn+9ifocInwi+IkqYBsgrFRHv17wX6Iwl/z8ClYusfMbm5GNIBsiUDGAd3DeJWT3&#10;J/MX2/kNF+Bkf6F5erbIbvJOwcbXVrw6Yeizf6TY24kMApdWqTS+atdXluzZ2UH8uTCM8/j5CRwI&#10;OgyeNABVMPNLcyNYRsao0x123pcrnsQFsb85Kc14Z2UFy8RByfppzZbZgZ33FR1n5ppOpqotejcR&#10;wp0+rLtiFhrHatdvMjy77o7aW5x9WLCtHRVnnov68eO42u9qok7LA4/bdVrH28sr0fTs82i76yG0&#10;/OMfFuXNcIS9ncCR/3hKTOvEHw7klGWPFewIwPthPUItPk5O+T52E1YpLP2Wfseyq+6dd72N+iEL&#10;ULvTQtRME7gto0j7eZ3fV+VGgmDriMWo/tmNaHy90p6l+wuABbiurNupsZh6MnIDQ75a5vgQMRZX&#10;EGj7gp2o/OMx8I6bgLqJU1EzfR7HUNjaTzGeJekJAKNcXfxtfgR5Ly08Id4k0i0mKa/RrqZrZ83E&#10;6l32xdrRI1E9vwSt99+Hj76zN7paKvDEsQ0oIWAtIYOzeNUc13pVVLnl2VGclhtwdoH8XPNCZjHH&#10;ZsRwPiWnn/b2E/AUUB3mQi6d32XqRBXnSeFur2Nw23izu3VhNDkXFVQ9RhCMZOLBAFmgqbDI9Gw+&#10;8z2BsAs58L0+xFzndytq3MxMBOcIACkKL0iH/zg5SZCtsACQ2KHDE0ReqdPqpkxFyO+3BVebrdae&#10;Pdr7q9K3AoA6gaDNj3i3837suWyGKS0V6lLb2BYHlHK8jr11/GAgQvOzEZXIO5sAl6DAsYvT4L+x&#10;gJ1KcDTlKRuMICc9ghwerI70wSh/NtIsPoF2f1O46jjRt3d3Lvoe8gxFX+n7wgRB7Vo5l/c68rYL&#10;V7nzsqI4gSueAkebg0gCn1a90zOjKM4PYwXBULoRAaC5FuIAmZfixc0/k/0RV12OXjPE1FA2PQvX&#10;c+kCXRPYQDQWlMhqh/pb7kTV7t9D+9id0DxmF7bL5Ra/Q997Fq9A1c67oW3SONTIVKZsCUJkekq6&#10;NpnMnEhAy377Oh39rSQ9noU38OOr/uysa8fa/Rehfs+rUHHgKpSfcD8az3oEntv+ad5vNIG1VOul&#10;9pInUDu0DO1kfdrsEOtrJPtz4u/mwW6zmde3Tl6Ehn5FqDzjUWtPLb3WPrZQ6Hn6VE917aavkq//&#10;yaRnSiUgxb0OByTfq6ebrl+F+gkTWB8yv2POQUfIeY4JUoJSaE0tfNL3ardX3oXMQ7fa1O7MfuDv&#10;Gh97DI2PPINIxIe2lfegRuqVUy/Emh8dgMqjTkFXsA0NFWEs6OtiDC8kCZA5jOLWzMvsIguMmwfp&#10;EzhvTuVnUgkpn5AZw4k6K5wXQf9eAYKENkM0n7qRRSDNlkPhlDYMu/E8wpnsAikAE+wyKQor8JhM&#10;1P4YKGCZyfT4t7nM57zVhqZ8dwZJZgILcs0wumtmqkV61GaIPL+H5xSicxSxgBgSk98AYkg4U0CY&#10;iXZ+1vLM01Z/LSjSs6untzR9OwyQgGBxTlmUoNcLz5RJBDsdaCawEfgUAEVb2b70LPhP7I+uOa7C&#10;cTk8FQOk/C+/YaE3+B0U5Y3IT/DroqgbjbNX4nlY0NnbzvzquJtjgFxtYnJ3kIKBb/4C2bltyKbo&#10;ao4O2MmK8SEXP9l5AfyJ7O8UdrQCRivGhwyepf87jp1+WV4YiwmCbmVM+veLmzX9vPQmVL+kjQ9O&#10;L+lsCE065qZJHZebI7621NShvpQs5uxz0bxgCdpee9eOr4kJaTC3v/iyef9tHT8eLWMmofKwI9BW&#10;WWGDuPGJx1DzvV+hY9peqB87DdVHnoSm515GJCzWpwkgfR9b9T89a78oqRgcdKEImR+zQF+Dr/ZP&#10;q1AxtBjNwxegdWgJ6nJnoHLZ88Ki9UCp+q47/gE0DitBB1mf9HoCs1bt8BLQPgdyX5K1IdIxoQyN&#10;I8tQc+AtZJ5Ol6axLScUAg8lPdd0lPxCTWjOThMT4D+b9Hw1BBuPWaUNhQKoOvgotEyYhOrv/wSB&#10;Tz9z4Gc/UZ+7ttMJGf2tRVElV5t3tnWi5cEnUHn0KWSOE7mQ/gj+igo03H8/1p59EdpeeA0fHHca&#10;WXmT6QJ15V8vq0VxSoeN7dIM5z9Qm3yScspyYjg3Tx5jJPrqWKiIAtkg59FZnDO/JIFIywgZsRAI&#10;KnSsxdPhXOm9z2sY6BtvdoHpsXykkZRIPy/1VGFA0RnzWQn58HR6QO0Ed3Vns1TEgid6I3JhjgGf&#10;i/zoWGC8OA++3/RBIEXH4iQKS41GEZr4ITG46i/H2wLSrWBTyYbZwvQtAaATCXXr+seeRhsL2a0N&#10;j9TchAJTTg4p/o7pg+DcPs7Y2ez+xABZ8csp+hZnIdTej4OAojIbSBsfXTGuHAS5lmgfTAnkIzWS&#10;jZyYPFGIZmdx1clAIRtywMm3GyXPTiX4cdVK5cqWyY7WkZ6d8wM4NTtiil7t/Ir9SQRWQPMzs4KY&#10;Uxgymz+JBWX8TkGoxf6KdNb32HJ2lHZ8g/Zqu08cjNrxlTDc2V6PyoMO50Qcj+Zx41A3dhIn53ew&#10;5uTj0f6JO7+oARusqkfFCaeYTs+vaGPf/TGaHntKTYeWJ55D3aRd0bzbfmgYOhyfHHk0gkGfmbro&#10;MD1nLXvta/Twt5lUDGZtZqyeTfA+/2E0/v0z1J/1GLyDCErjV6Bh2GKsO+NuyAek+YEUg+E/jdO1&#10;JzyIFjLA1onS+W0e3LYkNxIABZot45fDM7kI7e/X2v0FFtoUiAXJjP61DrGQG5MGgCyzmtIAcHu2&#10;Z+LRvjVrUPud76Ft3FQ0nnoa5EkyKUEYUBPE3SaJq4OsBto//Ay1RYtQ/X8HsO5TyKL3Rvvk3VE+&#10;aRrqH3+ci3IXQp0BOy8dCmq51hiSwqbLbBOvHl1NqUbnhKXe0ZjvslMii9OiuLJXCMdlUCriZyIJ&#10;IgimH2c+PjeCITlhSlVdyOOc0qZiKq+xkyIpnRh+70mchTqGmm2hZ8UEswiE8s95TmAQK5VHoNJm&#10;SDbrw3nNTKqCcKWcJJAFXpIPRZBzJ8GICSRIkXP6wVuQiyilxi7ZDhNHZBwtk5i2vkPRWVtlc0se&#10;j77O2eBvCAA3HkDGABOfeU442TY/XLwPonti9zeUkklU74/oAqL/FayQQHAWRVy+xi9MR+ejvdhA&#10;fTmAuQqwIWX8HCV1Rncebgv3RWpYu71Z5vFFu78W5Y3NPuSz/0PegCZzbZ/Fjkm31UnibxRZOSEc&#10;Jm8vXK1cTF+CHzv8VILjaWJ/BQQ/isYSCWTuopgKUhQLCIt616LlE0Vg83PSiM9taGRt+GiwVs9f&#10;gZaRO6N57++g/qe/QvOue5HZTEPDxPGo/N4P0PLaP+0qdZQ/Ekbt3FJO2D1ML7hmj++i8tJL0HTO&#10;hWjYeU807fd9VPziCHjL3ZEfmUjI1s/+2MGSGHD1H25DQ0ER1o4rQtPOy9A06SpO5qUU6cjm3nSh&#10;PZMtprbyNwex9ve3on34QtRPTZq/bMibgtxX5cYpiwxIm4aQcV7wuD1DinEBhbcljE9/sAgVR96B&#10;js+abGSqLNJJCiC3N6MWW+2g5FD1/f3IZHdG/e+ORMvqj+Ff60HLp6sRCjvepnEjfXLLo8+g5uSz&#10;sWan3VAzfhraf/RDNO67D9txGqr22wtNT75g95RJjUyrtEDp+iTWy2mCPvnn1TKLaeUY5zjneLeI&#10;cnzVOfeFlIQuIMidwHmikyEGgMxSE52ZEcP/9VI4TamXCF9kjilkg6Zr5/e9fv0UekeHUyrLtdMh&#10;EoPtWGo0A6ODhaghMwSJTDxOQkTJzlRclOK6YgVouy0fkYuICTPJDkmGBICKIhefnw/v7n0RTJjE&#10;8IGGJQLAAHPTzbfa1OiKyxp0yyfJNw6AJmJwxVIRfM2tqBs9xs7vSW6XMaOivsUIhIFsUt5z+6Br&#10;LsFvZiYRnxXVeUDS38j0TE587f7msoByeSXw42ssB6F4AX7j64eUSArZXzqyurKQG8k1+788/n7Q&#10;7KuQoSNv0k3ouA47JpMdI7u/Mb28ODMnYiuZ7f6y/cz0hUzxFH6+OC9i0bQWs1M1GLQ7JocHc1L8&#10;ePK8ctZIBs8cUqzjBv2RE0can34W1eN2h3/azmjY4/uovfEutL37NjxnX0pGp3Og4/HpT34Gb3Wj&#10;DWRdo2HYev/DHLRcwUePRfvY0RQB92XeC55D/4j2hjYbyN2mW2QWv9/Ok3XTpNLIlGP1769D5xBt&#10;YJCNjScQSZc3aTmaJxej7mfXwzPvWbQ89D6aH/oIjcUvkrVch4axi8yOr37KUhOD25ibJ0sX+HmA&#10;+7Is3aGu7Ri7nMC7DI2j5qN65RtWNrWfr6oNnp0XorXfAqzdazEabnzNghIJFMSSEnNguyXtnMuo&#10;vXrWlagfPh5N43ZF7bRd8MklV6K53uMAck05aq++AeW//yNqRk9D9ciJaD7uVFQuXoSaPxyC5rGT&#10;UfXT36HtXx/buJKReZALZjSscAx8Jdib1M26SvzWOeKgz4cbdirHAoKc1D3OMBoW3XAZSUNxXhDH&#10;ZoTdbvB6ANR86caxFIP75wRsF9hCyQr8UuUpBsjLrsbQF/6EHDOGln5evjnJBmUYHcrE9cGEYXSc&#10;hCZOAJR9L38jkxjfa70RvijLSJGOxhkDFCmal42OI/sS7EiiSKCQwmtlGiNCRQD0HPxHBFg3Hf9L&#10;gtqWpG8cAJ1yl4OK75vufRBNRGqBnxkysvDa/IiI/U3JR9fs3qwcxVpWsNuQnkvJxQTGq/IR0/EZ&#10;rgwk1wSddDImVrgrB28Ee6OXvwCp/EyKVu00iWpndqdgQPtUFOz6ruki0thJ0vtpVVIHZbIjf93H&#10;jzPYsSdyRbNtfnamDJ/l8OD83iFcQ8ao3V4dddOAUNDpUv5mUb8mdFaKSyieq4YjabY1ttPNqPaN&#10;TzyLykOPgWfqHmifMg11u++G2uL5CDa1o+mBJ9Cw2z4mFnvOPAe+igrTWdgEZA5U1aBu+uUo3/cH&#10;aB89GlWjRqFibol7EumVBq5+bdR+Q1PvMCkciWPdn1ehfmARWgYUo2XsUjQR1MyMZXIJWoeXonp4&#10;GWqHkZ0Nn4/6YfPQNmIR24PAN3aJgaB2fpUbN7H525Jsx+QIgI1j+DpmIZrHk1WOJgjOeBJ+Tyc6&#10;3/WgcpcSdPL79pGL4BkwHxW/uR6dNW2ml9zeTWobauxkhUOtWr4M6w49Ck233ofO5ma0vfhP1J59&#10;ORp3+wHZ9CQukpNR//sj0fbPN9D813+g7oCD0DhsjLnf7/Q4MVCqEhOZ+d4MsDluZDBsA45JL11c&#10;tPTunZV1mE8W6HTdCqDkJB+pfmQHe05+0OZLTwCUyuiMjG7s3dvP+SXjaHlXUkRF6dy7zO62z5m3&#10;ko7k2cak2F+GWGBXNsXgLPzYX4gw53cX2aEzitY81yYniVFLPwTnkhleTpCjRKg9AXOQcAUx49K+&#10;8PbVyRDH/pInQ7Q5Uj9gAOeVk5asU7cwfaMAKO2Ebmg2Ofy77pjjzGJbBowCwS4CoDZBgqyA9+BC&#10;YB4BkYxPsn63xQfIQOTcbPj+0ZddI1uhdN6H39vmh9zd52G6jr0RDGXuIg8UCs6ieB+ZFICH3HM6&#10;2V6HnfxIYyclYxqkUsQdXNCJU3J13teBn3R+cnQqo+czM7TzG0EJWaMLIMNBwGsXUWyenRLCU2fJ&#10;6FmgLrbggEgur3QQX15XFExbw0kQ2fgIGd3+B3IyTkPj2KlclX/DQfwkGq5dhbppe6Jx4l6o3ecA&#10;NJx6Hprve9x8vwnolAL1zWh+9H40P/AYfJ0hPoOLiSnJEynRr9t9wrIAYsB6Y0xCOqamANpeXgPv&#10;He+g6tfXEWjKyHoJatMITDsvRePAYtSOJGANL0HDEILTyCLU7l2Gul0JkGOXoYGA6QyeBZwOPDcH&#10;dsrOTEYbJcv4u8VoJ+DVTitF/V3vo+q3t6B+SBGfvQgtgxegbq+rUHvAzajj/RuZm8cvQvWEMtTM&#10;/CuCrUG2r5i8WlituqFlVb3/VNIcVNAsAZYe2/L8P1A+fRZqDjqIddwdnlHjUDd+Kpp3/i46J+6D&#10;yhNOosh3Dzx77I3qUcNQfer5CLZ02EabQq+GE2WXPWD54uvQ/Nqrdu9kNDXpEaNdAY6vMAL+AG6Y&#10;7CEL5KJPAJOzhGSUQ9kKzqMofHJ6yFRG2gyRykh6wHP5/aEEwPwcGUZLB6jz9ZK4osjmb3oNrELf&#10;6j3NKiNVGkFKcmYbGCMsBrPxT7FAA0BZdRAfZBJDFhhDb3TeV4DoRfx8BvNMpxoLzWEuyod/nz4k&#10;UPwsYRStHON7HbFtvv46m4eyq9zS9M0BoAYSp6qJhvwk2Npkh7bly1+gF00oLRX6rrMwD6Hze6Pr&#10;Sik62coyfhb4URT2zuqFYF1v3oHAx8Zhk7JhdP43Ha2x/tjDn2erSIq8TRAALeA5c5/ukeh30ONI&#10;Y0cp0lsaO9JFuYdthPyI7O8sdpCATztbx3LVOpm/087WRQVB0/1ZBC11Pu+hWApydlrapwaNn3Ww&#10;PFIeq2Gd7Z8MTjWoIk2t+PToU+C5+x63+jB5CWSVV84gG9ydou0k1JD91f/peDTv+2PUf+97kM6v&#10;YfREijpT4dnvx6g86kTULKbY+PcX4Gt3gbIFpgqiZLNjB0sGDlYsgj/LF4rJFtLtvDY9swY1eypO&#10;bhk8U5bAM24hwf9NeK55BZWH346qI+5C3exn0fTUx/DWtaPhtn+hbuh8dFBsbpu4iKLwIrLHxRSF&#10;E3pBgeEmu8ISr/UbnQfunLAUtQTUynMftOd3VLSh4qg7UDNmPlkh7zlmEdpGEQwnLYKXInfDBDLE&#10;+z9U4e33ES1ijmK7Mbwdmlszxjk0dVsc3k8+xdo990CnXONPnIrqw45E8+33o/YPh6Fut93h3WU3&#10;NE3cGTVjObaumI9QREFXOUJ5DyWNw5bX/4G1x16AqtGjUHfyqaamUFxiPUPG+5GuKMeXrorijWvq&#10;udB3mO5PTlPl7WgBsUcnn5bkRHFmdsiATydD5DbLIshx3pyVHcWUXn6kcL7YIQPOHx04yEiPcB5G&#10;MGTRDBQQAOUgQTCoOMJZMoyOpuGSQD+WI5+Z87s7l+0uNRcBkWAZ/Hd/hKbLJ6jIETFAIjCBUPsF&#10;gWP7w5+IHWwnQyjuKYymiFbNQb+HzzA+0Z9bkL45AOSNtCsq1qJbtv39Wdui7iZay/ZPSB1JT7GT&#10;H50790FsboEddzEXOATAGCsZuYTgeD0Rng3TDbam7RCJHpMOk0o/GuiDtEgOUrWtTtE3GetXq0y/&#10;j3+G/D7ltvpoJZKBpkW2Iqvrm+/HCblhnEZQUzCYU1LlAFIrWhynmN1fEIsJhjruZqYv7OASvhal&#10;dOLJ49axHNJpRqx+Mltgq3HFcnrO+pX3o2HEBKydthM+O+8CtNfV2cRSavj78yj/3UFoGbMz6nea&#10;go49vofaI45GzeVFqDniOFTtsS+aRk+mCDMaDQOH4bOxe6HpVae7cmK2W7F33ORUAOaIgX9VPvke&#10;/j1yBlp6UcQdXkTguQrNAxeg9rIH2IISx7RbbqPFklZrRbErP+sBeAbOJgt0zE6OELSpIX2gdnc3&#10;MovhZ0kxWeDXNHwhKvZZAX95i/WJdk91/5YX1qHulzeifVQpf3uVMcqGyTpmtwwVh6xE7Y2vwl/R&#10;asazIkZKam4xejtWyJsYy/0PJANAApM85Gh/XE+tv/1OfLbHfvDccDNB2i2KTXMI6ON2R+e03QmM&#10;u6PqquX8vRuHBoDMHW+8j8qzL0KFvEyPnWbmVp9N/CHq337d2t4vXWCUzyBz75LjVLWZrxM3jKnB&#10;HIKfIsmZl3OOf5OGMmKYmR/GsZlB8wwj/fkJnCsyITuboHdgryDSMyM233ToII1zTwGUbDNk31fQ&#10;KzJkvWG0zglnxThbKdHt6e2Djlg/lsFtctpJr3guy8j57h0If1k+4jNS3fHYGTobTGlwdibCMwvR&#10;OaiQ0qTATxuqOhkitVoqGoYOg7+2zcbalqZvkAHqVY3qblh36SVGS3k3K6BRVqK24v12/rY/uouy&#10;ne2fRGACYdeMDIQvIs19oT8bIZedKQDk9Xx1Ac9zcYq/N1cP5+dvPQPkv2zkYOD8IjY66TfBTac+&#10;0rhS8ZF8fAS75wdwZlaErE9b+lHT/cndz4l8f15eCMsyXYcv5ePEArXylbCjizJbUf2aC0yjjQ8H&#10;8pogYrpkae0t7sD6pD3QzMFacc0KeFvabSs+xImklvC1dcAzdwXK99yLE3kyRb59sfa4E9H01+fR&#10;9vFnaL5nFTwzLkHlEUehZvl1NojNhIjPMj6g91aCHTGpnGwW1jVA9mEenP/6CaoXPoeKw29F9b7X&#10;oGH4AqyeVISOT5ptAmpwyvRER8Dku1B/B70R1B4lHeJceMessLPAthky2YnD68GPWZ+J+TUKzIaU&#10;oWKXUrS+vM6BKSd32B9B+z/WoeGUB1C30yK0j1uKmqlXoWnsQrSNlcH1CjSREXqyZmH1BfcbK+Jl&#10;qonVxwyTWTZ1938OAPUsl/loG1/+gB/Nn5XbeJBo28CxVbf3d9A2dTJqd9kPjXfcp0utTWVx0fne&#10;u6g4/zJU7fIdtI6ZhObRO6Fqv+/Cc+kMtP3jLXgbWhAPxgiAbHcifndXiFKMj89Sy3XjpXmNmJvS&#10;htIML8c/QZBzwW2MkBHmBXBqns92g09Il/WEcxhyIufWqTlxDCsMmAhsx01FPgiOxgSzWjHguSPI&#10;6VKQ1ZVnu8GZcdkHZiLHn4kngn1Y2UwEOZdj2gwhSEYJl13oC+8DvRC7mJ+J/ZEgCSvkODU2Pw/e&#10;fXtBvgQ2AKAIVrYdtmh+6GFrly1N3wgAavCoo7SCqRPD0RCq99vTdmdUQPnzl/FiV0o6/Lk5CJ3R&#10;D91ziPQKck5qi8sJgpelwT87A6HafuxUNQJb2UBQOoI0eGKFGBuk+MvVwizLuXKkx3XoLQW9QyPQ&#10;a68XbNXJTg+Z3k8dIPukDK5GBxcGcSY75Vje6gwxP/5O5x2Ppxg8n+Aos5fijITDA+ZSfq6dsXt/&#10;XctyyM29BowbofqX1Ms13niHWe637L4bqr+3P1puexBhn2J/uYmuKF1JxtP+z3dQRTFYAc47R+9C&#10;sfg7aFwwDwFfh63eOjZnPt04+E3PqInAv3Wxrt9hEwtngBZ3zCVZVikKQo1taHtlLeqWvojmt9eq&#10;Fe17SQnJ00KxKEVofhb0RlF77uOoGzIPDSNL0Ungci6vFqPdAJFi7OSFTq84uhgNg65A9c9uQujt&#10;OmvrICe2GGDtuxX4aM+F8GTPhmf8UrJE7UpTbP7RdajatQyNQ+ehZVgRKn5wNUKrtcsu1uWSl1ll&#10;cQ4V1Af/mZZPgq9WEz0zFnELhMZO5/sfovLkc9HCcdY0YVes2/enaH/mWRszyp3vfwLPeZejdrf9&#10;4B01ikA/EVW7/x9qL5+L4Bq3KeJvb0L5SWeh8dkX+JfaX4b1fKrGmj07hvaaAK4aoA2RiG0COs/n&#10;bldYHpEu6BUy0nASJShZUJyaEsPxBMALKGF9T2E0M3Q8ThuOnLEEw0zOw+yUMPqfciPpTF+kdeeR&#10;/Wkn2J0TTomk4dhgIdloIRcuApzc3HVRShQTJKHxv9cbwUsFfpnG/ix8JsXh2PxchP48CIGEH1GB&#10;XzRDOJNl5naeU060Oq5PX9GF3wwA8h6aBMaSmLwf/BstOdmIsUByXWMMkOCnA82+SX0Ru7IXus3m&#10;jy2c3OZmZTuuLUQ0JvOXTJabLWnHZLLt9e7gQDZaHhswmw2ZQUqd5VYUAuWgV3+K7Ow2ZBHUskjV&#10;xQDVCVLOjsomdc9N2P7xcaLwbicrjLP5+fLckDE/7f7KR5o8v8jl/ZyUdnx8Vz1rEyQ9Tzg77ZGC&#10;jY2o+vmBaN1pFwQnfActU6ahecIUVP/yEDSsvANBAmEy8Q42mOXKvPGam1CzL1fp8VNQO4m/3/8A&#10;eEoWEwAcEMpc4as6bUdMap5kdjEa3LTWiNCrdIUCSVEckQ57m1CXuFHjXlv+9inqD7kNnp0Wonmc&#10;9IA6GrcM9WR82sCoo2hc+TOKsFe9xoVWmlIHBLqP2ljPCFS2oWn231Cx22LUDy5Ga/8i1BY9g84P&#10;61B3zH0oF2t8ZZ1dI/DreKMGDbP+ivKDb0PNon8gEhF8/+cA0JXetZSeKfOVmMxz+EntVTegdugQ&#10;NE2dhnU/+Cla33nfPu9YsxbVl8xE9V57wztyMhfiyajY4weovegKdH72md0xEPKhleOt7kc/g2fk&#10;SNQefxQigaAxxo2S1TOKR05sNIP/hSQL2gh0+nDn/k2xsE+nqCvHIdoFPpWf6wTV6ZwrR+QFUZAd&#10;oBgs/bs2Qkg80hVc3Y/CSR9hYPNulNLSLFSF2QPGHIEZH8xGZbg3JQjp+TMJgMSJmNRemQh19IG3&#10;JNciQVpESKnIiBexK4kj0/ndgBzzJaAg6qEMZxsowlUzbRdE/TqowDGWbNYvSd8IAOoeUiRr3Gvo&#10;1193ten/ZPKijQ/J67YJIs8vP+2PuIIeGfCxBXXyg+8jFxIc/zaQXSPbPzk/kOhLBqgcz8dfAgOQ&#10;QpqcF5XDRUV9Y5Pyd73RC4OnlyGdq01mehgZmXEUiAGSiuvc73d7e3EOX+XySrtY2gUWEP6FzHB2&#10;gR/LeHvteAkEF1jHy/QlhKumliPkVUOyXolG0uBMToqaxx9H+chRaJ+yE+r/fBzWHf0X1E3cGR2j&#10;dkH92N1Q87vfoP6+uxH2Ov2NPMJJtNEk7fjofaw7/hR4Ju2KluHjse6UcxCMBMwWTOYKDhb+u5Jr&#10;m55ttKGt1Hzmoy/uzkv7rY4uyTC59bnVaHnmE7Q+uxqtb1Si4fH3UXnJM2j+v1VkfRR3J5VxoaEI&#10;fOBdqF34Irzv1SHiDcFXzmtfrkTLk6vR9HoFfE0+N/CZBWzeNR7UTn8ClaMWoOqYVXocxb44RfVm&#10;+03HmhaUX/AAWkcVo27wArQOXkiwuRKtCYcK5ltPb1w1vsXk2sve8ZkCKBPDWcpAoAPr/nAY1u60&#10;J9rf/sB+1Xz9Daj4zv5oGjOZeRqqd98X6y68DG3vfGabZ+FQEE233InKX/4WzbJGGL8z6idOwZrv&#10;/dwANMl41yfbfAmh/NVWLMqopxTkdoAlDZkozLwiK4LzCkI4ViyQTE+WFKcx/4Xz7Dx+N0Vu8znP&#10;5DJfTkfMbyB/m5UawKD7T03YBPL/3U4faDr8SDruCyh8Zi4icQIfQVEbn9oQiXNeB1b2QfRiib+y&#10;E+b3hhnElflZ8O7S18zpwBxNyzJ8ESA2Zeag49WEk2FKBbYv9CX9980wQD2Ijah7+fi0pkMPM08N&#10;2vyImwcYisCkqgGidPDo3sA8VrIHAMoTbFAeIMoTPsPYCGoMBVERANaFCzDVy8Yj45PjA3fQOo/r&#10;RAb6ein+7vQ2xV8ZPLPR2fB5RsW70Dfbjz/28lvQZzvQrZWLWYadp2aFUZorXYczexHdl+mL/KLN&#10;Swng73MVplJMgMMlMZGTk1vb7FG/Fy033YLPJu6BhutuQCwWQ9MdD6P2139Ay7ipaBo3GY3M6w78&#10;AxoIhMGgVl7HUsQNFQO4fv41+HT/n8BX12Cfyw162NrxS3psB01JsPt8SrSdMhmf7BpV11BrEJWz&#10;nkTlTiWoH16MyrElqKVo2zicbG1CCSf1MtTttgwdigVCUbZ10jLU7rEctfusQNO+V6Nyv6tQvdsS&#10;1I0p5fVL0Ti6jGLtYlRNfxTejxpNb6Ysdtj2VgVqb3oZ0YgT+AR+Dbe+gYpdKBoPno+2caWmc5RZ&#10;TdPQOWh9zO0Sq7+s9F9UtW8lcYxx1pqjgy53AsTz2hvw/PVJK3fVBRfBw3HlHTcNFbvviapzLqQY&#10;/G/7XZCLS+PKu1D5i8PgmTgKnaN2RuWk3VF1yJFouf9eC50qcBS49kyCeXOa2hXCbQfIX6DTiSfP&#10;wiuC3EKKurPzQziFoq0kqOP5mTlMZT6b8+bnsgmk9KV55yQwASBfea9+R92NQvTh3JXnJoWu4Mwl&#10;4KXEUnGSj3jQRRbIeS7mp01PAaA8QPne6IvAZXx/ufwEkijJT4DwYm4mOn/X306FdBP0JF3Kv4DO&#10;B3cQd+pKSq3LotLDs9G+eGzyu28CANUxmri6VaSlGTVjFfRccrmUkwSyVBaOLDDQLwfBy/uiezYB&#10;cYZMYASErND0dASW5iES0gYI0dzoMFcBiroyfn44MAgZQTWcjr2lI4ssMIOf55Il9nvuSK4yPjZ4&#10;gA3vwl2a9xeuRlPJ8M7IdpHenPGzPD4rxzA9L4BFWbJ56rbTHxYykNeZB5j8ZjR85qKOaTA6YcQl&#10;taWBPf9pgrS99C+suf5O27hQ8vu8qLv1bqz71a/MFrBtzO6om8BV+uDD0Pjw44iGpXVKACEHbOvq&#10;Cms37T5K/yfdT4/HbWXSHROZ5VLRRMDsT/t8Q0qC+jeZ3DPEYBLvWS8dyUoyj843q1H1i2vgGTQP&#10;HaO1ybHMvMFo97dj3BK0j1uOlgkEvwmL+BnF2CkUgafwe/7tG70EXl7TPpq/lQt9isnOOzS/IxDW&#10;DyrBp7uXoOnW1+352uVNLjr2Wu+F54T7yPjmmnlM+4QV8EzVZkspGihu1xB8/f+ssWuNATJrQRKD&#10;leZX7ZjsomSrqT+T7/V7PUcfqO6aYKZPJPjbj5L5SxPvrmfzn/SlYT5B96wtWQrP2NFo3mkv1P7+&#10;ULS94mKJyAlHw133crE9nGNuN7Ry/tVO2AlVBx2K5nvvQzgsPbZ7rEaubDd79rmeE+sSd4zgXyvr&#10;zOuRDKIFgmKDMgmTdLQ0O2xhImQQLSepIhIiFsYE88Pok9cBHT6QDW5GivMZmEFikj/yYwys2YN0&#10;JYXERSCYg8wuae9TMdWfh7ZoPhtRsUJEfCT1SQVG0bapHwKzcxG/nJ+bl6gEaZK7/LP7IJCdQVwh&#10;aJJkiWzJ2YrC7dYeeKDVU+fnu7s+r77qmb4hEZhNqJ0lvm97/iW0p7ICBoAumxcYAqB/1z6IFPVC&#10;dLaUmwRFKThnk8JelAbf/b3Zzb1ZIIIjV4CwGiOWxYbJwcUSfyMpULwPGVTK6YFs/3qRLQ465zo7&#10;+aGVR+cRM9g5dj4xI4ZfKd4HX7Vj5ZyeupMfJ6eGMKsggCVki+poGUCXkTUu5D3mpfjx0O80AeT0&#10;gIOeS0hPAFSyqc3xHGKFjWX4A4hEuFprsLufINDWjrpbbkbVL3+DljFT4B8zDrWTp6Hq8OPQ8sCj&#10;8Dc3cWA6d0cCPvWRJteX9NUXJpXHTbuk8l5CtBYksgiCtY5amXGoPtdCpQclkgbHlw2QrUm6v1Md&#10;sEQCdj5a9RTzqLvpnyjfZTFaBy0wUGsnwGl3106CJHZ6lZts93epvbbJDCZh+qLf1BGwFA9EJ0Bk&#10;3uK8yRD8pvC3BNP2kUtRNXw+akqeg1yJCkBssXruM5TvfxUahxTzeXKkSiDltXVTdY/F6BixFHX7&#10;XAV/o9/1ONtFeiTbsWYlbHHSx8wBVi7U6ke0thPhug5E2gL83oGsknogwItDvEb1Fkg5IHV5S5P6&#10;Uj3pa+9AzU9+jNbJe8Kz0x5oevYl27Bpvu9BVFFErh+/GwKjJhLEx6HiwEPRtOpe85OnJIDWTr1t&#10;fPDRm/a53nd1awuIz2n2YfEIj22G6By8ToQo8H8pCcUKzpeLKOqewPmkeWTWFMw6GncaycTeBWGC&#10;noKoazeYc5JYplMh2Sk+jLjrZM5WisEEOP1T/B7FDMkK5uFFSngg+9MusJP+xAQzEY73QfCqPohd&#10;kiBKs3gzAiFmpyA0uz98IwvMOYL0gDoTbIHU+Vo3YhT8lKrUPnIR5nps8+kbAUBNrPWhDectNPMX&#10;ndeL6tgbkVmGijKA9v9enp+zCH4660eZfYZecxGeTnB8ayCvz+Kt3CqgoEeIZSMQK8APFe+XdNkF&#10;O1f0KTk+SEOv0Gj02f1lB4BsH2UdgZMnmNzsCI4s9OEMbX5wFZLHZ2V12tnZAZSQzi8j6MnWqYSU&#10;XaKvVryilFZ8cr/c1nMNiUc4ATiqN+CFJcGNrez8XMGwpbOx88/6TJPdBq2bDOHmFtTfdBvW/exg&#10;NI3eGY3jp6FuyjSs2+9XaHj5bTc4ewzGrUsa0Hy+BjkfarZtGtQsj2UNev5K7/W5NgqSG1bfNADq&#10;TmobqxPLI2W+gXwkjrWXPEqGNpsDl6yNINZG1iXgE5jpVWCm0yBJp6iy9zNgZBZYCgCd30ABZCIn&#10;TGXs+sRvzYh6wkKsG3EFqm96CVF/DDXLX0L5hGJ0DC01kGwVuPJa2R7qmZ1knvV95qDiksesvAId&#10;tZGAQ8Bn/cTc8XE96pe+irpDb0fVD5cTMPn8vZajZv+rzdmCp/g5tD6z2uIbK1m7MwsQZahsnl2+&#10;sr2TV7k+Uxn8lBbWnns5WsbuhI5ddofn138i8P0F9ZN2RvuoXcxguvLXB6P1lnsR7PCuL6/1ud3v&#10;i5PCNskoWmfOtQ/+5Om1mEsiUELQW0awW0wg1MbIcs6feYXtOI0glwykLp+Bcph6KkHvwPwI0mQT&#10;yPnEqW92uHKTpfk4+OjbKQYrdpzUV9IBZtsxuZRwJmbJHIZgqGhxXSQ4pgfkdyHiQedT/dB1IdFU&#10;AEjMsDyT+FCUB+93+5rerzsl1wyipWoz7zApaVwg/m51k6G7TYAvSN8IALKLWHi30jQcejDBjoUk&#10;MhstNSPobHRm5yB0ah90z0s1Od5s/+QEga/+eUT7Rn7HClvIPDZGd5yrQlcW3goNxkBfFlLjLtJU&#10;Uomqpuz3xq+QneUlADqj5yQIKu7vRALciTkR2/TQlr2dZeR3JxL0Lsl3Jz8WsnPUsQJCM37mqnfz&#10;6CYEOrV2sDbdzvHppg3oVsxEwzKr7s5Hm8tJ9++KzSAQ1LDytTShfvn1aPnuz1A/agQqf/d7BDvb&#10;7djSNuOPXU8gjorpqTdYrETWs6UHUzn0s+TnyfRNA6Aqk2wbPVdjItQawLqT76TIWwzfWALG5DKC&#10;jtzaC7QEfo7JOebngEzvk6xP3yWB0N5TVNUROAd4vJZ5/ffJPGkFvCOXE2gp4v5qJZqGFlmMYekS&#10;9bsGgp/EaxlTN48vQ82wWai+4CGEWVaVWWWXw1LTb/O9d3UT6s68H7WTFqKzbwkah7P8FMc7RlN8&#10;H7MUteOXwjuYInn/YlSNKUb5T6+Ghwy0+ZnP0PpOHVmld0P7bzKePp/0vfuNATDpoxhkiCyzcvoV&#10;qNhnV7TtvDs6x06BZ8IU1P7sF6i99WYCX2ei7F2IxMMEbifB2Er9pUmSAoHZdgzCqHypGcXp7Sgi&#10;0GmOrODcKE0PQW7hFnFOnUcCIVMY7QKL/cm07ATOuaMpVfXJDSOTf+s4qh1EyHBSWcH4DzCgYXfO&#10;WvI/AmB63M1j2fX+MNCLElQvlkIbIcqc/wJBcsbAJ/0QkmcYBUsyEZhAJ31gURr8f+oPb5pOhRBH&#10;CIDKkjhFwJqKil3N2NZJkNtc2koA3NBB+r/tAPM13NaBhgkTbAOkK02FEj2VvU4GWkcUIjqjH7pJ&#10;Yy0K/Mxcsj+C3+Up8F5TQMAo4D0oDrPiMQJfl87+dmfjRn8/rhI666EYA6lm/CwQ1BbI0NlLSK+d&#10;4aVAT15qTQGbEcVPC7w4Mz2Mk/iZQO9kgqCOvp2UEcbcgiCW8n0JFxaZvizlKicALE4J4tGTa1gT&#10;7dgKTCROsgETdV2f+Kc+sc/5nw2v9Z8x8wPpBB2DiCFsoQnd70I1VfjohPNR9dAD7jN+tVX4w4Ft&#10;QMy3NlHtn2Mu7R/Wo/nmN1F16dOoOv5eVB5zB8qPvRf15z6FhtveRMc65xJKKckK3avYGr/5ivLo&#10;a5VZY0dqAtnf6bmbXuZnuVr+WYHKg25D46AidIwnY5oq7y8CNgGRsvMckwQ3AV4SyJKgtmlQJJnG&#10;6Jrk3wJAsUWBYhvvJ7tBB6oUcaUjHFNCMF3Ez3SN3O67qHMSgRvGL0Lj7hSf737H2WEyR2SGQtwQ&#10;mKh9Gx98D9U7l6Jh8AK0jxELXeZOozBLhNcxO4Gy/jYxns/qGE6QHFgKz8gFBE0C7L5kiZc9gs4q&#10;OdRV+7HNjQ0KdL44qZ3l2UVea1S2qmXXcC7tgsYJO+Gzn/4MjdfdhFBzIigSszFMoqVNbI0R9cqm&#10;HbNp4vfqR9up512isTBW7O4xa4iy1CilJJ2Mkn1gF5ZkdGFmvs9sApNWFYqprfdnZ4UwqTCEFP6t&#10;+aicxc9zCYRZqX4MfOowQpzmr+YyAZBkR8fkBgTy8EFkIMtBECMDlC1gjCRIYnG4ox98ZcSCS0mk&#10;5BhB2EEQjM/NQuj8vmjtlY8wQS95LlhMUM4RGg89JLHouznyRWkbANDd1iZCQpxqffV1tGTkWUGc&#10;+ysCILMAsWNP0tX5eSy8dnPSEZ+Vja5ZaQhNp2j8UB9CDgGRDaKjMDJ8lm0QCIonePtwlchmQ6mx&#10;NgBgn9hg9PnVA1xdupDNxUGuuXX+V8HO87gKHZvvN+A7nauRbYDwvdzen5HDTs0LW6dq57eEvxcD&#10;LEsJY1ZqMz57qpk1keupkA1SV0/XSF8n6VK7fP17dgUHp5L0hdFwwBpfeqNEH2x54u+TopGdxWUZ&#10;JXC1PP0JqiWGTZHnlblkNQvQMYiMZcgCNA1fgIYhZWYXt273Mqw7+0G0fFDlepH/05E03cv60ibC&#10;FycxBZ0lNdGwR9nD4TA6Pm1E46Pvou6KZ1H5+5vgmViE1mECCQd4Ap+GKYvI9AQizgtMUoTtCXwb&#10;wO6rc9uE5XxdbjGFBXxtBoAb7uPAaaFtlhjomQPVRQaWHSNLUPt/16Ctts16WbFcZKpjcV34t2fF&#10;i6geMwe+YQsN7OqmirkqGJNANwGyfJ47r+z+7iAbFGirLh3jl8Cjs8tjF3IRmIPyvQnoT7uA+FJF&#10;KBD6+oGy2SQwkz6VAMW//JUV+Ph7v0DVhRfB1+Cxz2yi2yBzr27cfr2UvD6Z/jazDgtSvCiV+Jse&#10;Jxg6o2gdGS3KC+LkDBEK2QTqPL3zHH0aX+UtOpOis8Rg5UzOM4WmSOc87HdJiTksFvhlEuAshAWJ&#10;TmooC7eEKQYTGGNigJz/5h6Lr+Gu3ghcT9y4hJ8LO4wFphp+xK4sQPvYPpQ4KVEmAFAisNkDTppM&#10;ycMx4i8bzlsJgEobWktiop5Rd/WKxPG3HoVJTbfYH4Hf9Ue8mAAnl1eXZxr4xWelInpRLkLv9OaA&#10;I+LLIJJrBFGTEysL7aFe2KeTwq7Aj42RPPurf4Oqd0f+iI9NyZphCtc4qXfMAHAIwe/0XBltduNU&#10;0ngX5V6rVAQX5UWwmKuYdn9l/qJX5/I+hmsn1SHoldpczC+5Mn/9wbQhJQajbpEYlPrbmAX/FNYY&#10;gHxJB20u2S15jUxpdGmoLYyK8x7G6tFFaBlSivqJFP90CmKivC1rw2CF6c6aCTwGNmOXoHHwXE7M&#10;UjRf8yonunamnbgnUT5Z1k1TcnJJtApp4jKFAhE0v/gxamc/g5pf3onaqctQNXIuqoaVoXkExcNx&#10;bgOjiQAkx6cSeb3jKXqOv4bgQxF1jMJhCjy2HgBbybCaCTSNY67jc+QhRvUWsLrv3atYo8ohkBKL&#10;WwzP1CUs0zJbHNb9bDlCTT4uJtLpEuBJAStmP47KEXPgHbWcv12ODgKd/A4m723MNAF0ygZ6eh7f&#10;J88rq92VdaJFbd88YiHWTShF07Of2DjYyBnDFyR1hySKMH+n/mn84ENEI+KDYnwxjqPN99fWJt2t&#10;5s12lGa2kiBEzUqijPMsaRNYlh3Hqbk6GdKF49NFLhQ3RN7VgT/ne1GQ7ed8dKoozcsM3kNw0O8H&#10;L2NgaKiEYGRwTsufp0xiFDXubL+OxVEKpJSn0JnOTVa2ESP/470QVcS42cIOMcB0ZkqY83LQ8QPi&#10;iukBEwyQWQywLT0XvrffcovDlzTvNgCgS+ocwZ86s+4vxxvbkwME2ea4AqXBl0FZ/uS+6JpDZGfh&#10;Zfun0x+xGekIK+hJg3aBnP2fy1kEhSy8HOyLAX42EBtkPfgxi0b3f/xoMr9WF5IvQ0GP5JJHYnAY&#10;+7ETTsqh+KvVSc5OCXLHcyU7MT2CKwq0+dFttk1igG67P4ZZKa149hwZwGrtFwBa7fS/rU5JwNg0&#10;iQgmdwWFgJv5yZcmnbQwtsZ/vjY/qv+4CvX9ybQoYkoEs11Tm/ALTRxbDwL2NwGHIlvLlBLUj1sB&#10;T//5WDv7QU5E1VyOOVk4h22bTapPlOAgownvC2tQ9aubUUEWVTfkSrSOJAATeJsJwDqC5hsnhwaa&#10;+I5xdRKkJALX8bs6ucT6LtnRL24mSOq0hwOKJJgkwe2r81JjvO07L0PdHlehbeh8Y3wO9BwoGVAJ&#10;fJj1Xs9xYjgXiXHLWU6WiSJ65SVP2ISJsD/qpz+OqiFXkGEQUCdezWtUB4Gndp9dmyZzz2fZ37y/&#10;QDKZkyK57tGm7wmClTuVwvuWh22usfDlAKjlyRg/F50wJRMlsdOwQmGyv6SD/iYTRz+BNYwbvldv&#10;kpFIgkWO46s2DZdkduNCMr3jCXo6VCBzGKmYJAYfT/IxMS9AIiJ1lNuUTJWvQDLEnMJG9P/o++SA&#10;OsmVinQSnVTOdzlH2K8zD764vMNw/hMUpQozL9EkRr4P+iN0Cf9WvHDDjlREZvG7eQS5QweSYBFT&#10;EuCXzLIHbJR9LuvT0+ph07TNAKiO0UPCoRCq9/qhPVzu7+NkfrIDVOyPYL8CxC4rMNaX9P8nFI9Q&#10;rg8vyUXQFKAKjMKKEPnFBBFNx7X+/kgJ5pAyZ9qukRpNAJiHHAy6aIUzeUkPwQKeEwQpbSMrM4Tf&#10;s3NONf1fnCKwNkBczN/Ts/wozo9iBTtOyl0BoEJeLmPnzEprxKfPt6pG1igJnsb8DY8uJd3Sbqvn&#10;bEWiCKo2D/nJ/P58M1r6zyM7WUbQEfNYTFHNTURNOsdWFtnnbrNAQCCWxN9OWWjiWu2geagt+4eV&#10;JUpW+fnxsqGUppQnCDY/X4lyAlz9iBK7h/R7xnB4XwFM66SFqJtWZs/t5PeK/NY4mr8fWITG3Zah&#10;dv4z8NW0ofXOt1A7fJ4Bi8DbgYy7z5bmlqGlqDz+DrSvbUD10feiYvh8NBBkZeNnjIz3M7MXAlTL&#10;+FIyYIqjAkACWSfZaO00eVlZiDVTFyD0URsaHv4QtQPmon38Crar6uDE6/VAugkAbi4nQbHn37pe&#10;wd/ll7BhyCKsO/g2RILi35pHjt3ZgrnJimhjUeyPH4t9mxt/Mj/ForE9jk1+v63JaRsjePnKJsxP&#10;CTjw6wmAJA9XFkrFFOH86ubcSnpY78LZmRH8uFfIiIg8sWcZA2Tma1ZKFANWnY7eBMBMznFZc1go&#10;i2ga+gUy8V5URtGUBMkIozKFiTs9YLChP4JzstB1WbpznkIQDM/ORnw2pcczBiGQ48xgkuAn8iU3&#10;+W2nnOUAMAFym0vbzgB5Az3EW14Bz8BhriCpOvlBICQACp07J/dCeH4OnyIAFAskkssO8OJ0+O+Q&#10;/R8Bkshvjg9AVDIQzMWp/l5ICeWa8XNKdx6/TWPOQu/oKPTd/1nbXpfNXzZzepYLzjKIzO/E3DBX&#10;psSxN/7mZHbO8aThF+R6sTBbwNe1ntIvt/cRrJhcjbDX9v4SsPTlq/L2SBro0gWJ/amEdcV/RUP/&#10;uQQcB3TJnJxwX8SmkkxFTEmMpH3MYtSMvxLtr1aR2ZFXSgzeKCX+1guzWqb8zHudMXEPtpUEL+ng&#10;OsVGJxIUlUeR4Q0uwtofUJQse8589ml50bjpePB91BBE28Y7UFZdvi4ANg4im73sKbtfNNyNmsXP&#10;onIcgXZYCdoJbB0E6vYJV1ns4Lo9yPZ+cQeaWWexwA4+t5ng6JuwELUjiuC56p+oOPxetA8rNbDS&#10;jrV5p9nMc7cmq+3FzFsmXoWaobNQdeMr1p6+uIKjk11vAaB97vsv//nXTo4xxVD9zxbMz2heHx42&#10;mcUIi/MDOItk4xSCmzsf7MJnnsW5+JveYRIRHU6QLjBqczQlQz4CgT4n346+BLUszumcKCU72QZK&#10;DI5k4DY7FaI4IQQ6fqbDEJIIY+EB8F2TRxLlCJQwREfjZE4Xu7w3QgNzNwLACMmXxOC6H++PkDaF&#10;XLU2m7YdANlYouPNzz6HVoIer2YhHADKU6vcV/v2K0CkKDdRaKf76748C9ELs+B7pTf7TxsgRHbp&#10;/wwAifDxQhzgy0VKLBPZosvy/NKliKOp6Lf2eygY+o7FH0jLCCKd7C+HQCZ3WNPyQzgtM2bgZ6Yv&#10;ynx/PDtiBqn5Yn6nVUwAqMPeUuxekRLCIyd7+Gwj/5Z3WABMtLf3s3qs2RWtafsAAP/0SURBVH0B&#10;WsY6sdcAj9neC/QSILfZnPhu/TUEndrhc1B54r0cEO45m032fAe+NfOfRPWAmWRJy02PJuCViCv2&#10;ZwyTwNc8qsxE3Y8PuAp1V7+McL0zzDWgisk8GWh/+jPUjl5ox90kLifr8rkyf0EWq/UMnY32W16z&#10;dpEEr/u3vboOVYfdjPKJC1A1fC6aKOKu2YuA//QaVM/+q3mF8bG8DqTFDhfDQ6CrOulhrP3OLSyP&#10;7AUd+5NpzuaevbXZFimCq3dUMT7b81oE1rizyfGYE3XZ0MzbL7nxH7GNuht2rkEpAW5TACwj0bgw&#10;R6dCdDaY84vTVpKWToUcWSAi4jVjaHNNRyBMzQibvW6ffd5Cv+AwzmJ5cxcDTAAgQe8CeYmO5JD9&#10;ER+6s5gJePxdFzljx4MkSRfxBjMkAme4PYSZOei6sgD+yfm28ZF0kR82/wMpaB40Ar4GOTT54vQN&#10;AKCDiroVzgGCDPHM/T1rKycI2qHxH1yI7nmsGIHP2N+MTBODg5dlw7+6P68W+CmzAgaCKSiPFWK8&#10;n4DHBlJIvSytFt25JM8pGPbIsVxZ2sn8ui0os3N/5cxh9i8IUvzVsbcE+DGfyE46gexwbm7IGN9i&#10;0XgW1e0Cy8C8DZ/er91f1UfTZ8cEQCVnqgDUlz6PWjIwnYKQeJkEs+QEkxicZIObZqeT4/emm+Jn&#10;FOmaKAqW70IQW924mennPjFgJDuUjizU5EfVH29BDcXvdm14aBOC9zZd3ogyeIbMReUBK9Bw2z8R&#10;bgk4XRdzkMU3z8Rdzli8/tVKVFMk9Y4TM9ImzQZGuSVZ7rEqxhaj8QW524LFYI6TTanEERa07cVq&#10;1N/2Bprvfg++6lbr2cZz7kP7oLkGtjoFoufpJEgD27H63CdQTVBqJPPTpocTeTeY3GxL1nPU3mK5&#10;tdP0N0XhAWWovvhhZzMpMdgWH5Vy+yVHA1SGIJ46rR5XpsQ2AkDNnaUZMVye7zPHqI4FuqNxkrZO&#10;y4xjComIOUfg3zqeKiaoneCCXvXo/8l3bB6ndjtdoBylysLj1/5CxCKFrD7Br8s5RJFtoAiS9+U+&#10;CFFiNC/RM+UiS06U+VpUCP+PZRDNQiUA0HyPpmSgM5X5Jafa+aK0lQCoi9yFUuRrYDecepadw+sm&#10;+OlgssRfscBAVjY6z+iNrjmkszMcA0Qi+ntgXgb8LToInc1MVJfcrw0QIv9r0b7IDcvxaRbZn7y/&#10;pCODjVWAXhg+cxEZL+k1KXg2VxcFYknPZHNlRXBYbgBnGvBR9OWrnDjq7O8ZcnmvqG/8bAF/L7s/&#10;uf5Why7v70F7bYt1vAGgDcIva7b/fHLMSxsfBB/KSWsOWYXWhGmGJul6sTYBeknWsvkNhY0ntHSE&#10;On1RPawYTbe/tZma9/iEb3XIXOUI+GOov/YNlP/+RlTsuhjVo0pRM5pi5E+vRd1tb290GkLK+mhX&#10;DEFdS1Ev0u3cuDe9V4e6iYtQr7KwDj03MLYkt4xdRMBaAh/Faj1NNnPqwqRncmWVNQkpAt26sx5F&#10;3fAFBCLH/sRWZSNYM2EBPPe+hyZFsRu1CK3jVhigaxOjjSK022F27bW5snxVdtcqu00h66sJLP/U&#10;UrS+32jl7I4l7fG2X5KU0dUtq0jgg/sbMU/u8jlPkg4SJEEplGYRxeBTFFpCwKc5x9eTSEbOSY/j&#10;+7IHlHQm9RQ/T0+V12hFjYtgyH0nI48AKD2gJLpUWXjw/TRvAWpi/dhJOQQmJ/4KF0wPuHogvDOz&#10;ESP4dc/IMCmyS/5Ei7MQPKwPgqSbcrgcT6HoLBd8KdloIB7VXXV1z9H7ubTNAKj/6zhY049/abRT&#10;GyAKfSkjaMUD8fcpQGh6XzI+giNZnyK+d19G9L40BaHl+YjI/1+XdoAJfnyV+YvE4Dv9/ZAWku+w&#10;HKQRAOX3WbrAPhiMvgc+KpHf7S4RyOT6KiO9G72zgziaICdfZQJA7f7KPknu7y/MiWIRabtE3lKu&#10;SOb2Kj1IUTiOu/ev4wQJWsfbWdkvbbLtk5IAqJIFmgNY9/2r0D5KuiSxv21jKAJJ2xkdUoTquX9z&#10;D/ySJDCLy606/wnEIqR1gY+b4Xl+LRpfK0fQG4KEXWlfVG6NMctxgSC5hQyN7XtyjMp2tE0j2xoj&#10;FuYMmjdXxi/Mo8vQ8H83IOz38Z4CV1vGeOeNk1NtOOCuPeMR1A8vMQCUPaJAsG38IpRPWoCO9+vR&#10;eP+7qOk3D80jl5CZLmJWiE+BnxiqdoE3U46vke20S+K9TIAayOQbFr5sIC0WyEazMm+vpLbqSsQO&#10;rv+4HQvzGo0oyDGCiIM2ROz4aG4YZ2eF7XjpenUTf3cmf/PbXvIOo4BJAkCd0xcbjJsY3PuSJSgk&#10;B3Tir4Rh5lgm+gQz8XpI5jDEAYKiokKCvxMeRBr7w1tEAJT0yCzws3PB84gjpxeiQyfNMjIRTc0l&#10;9qQjmpZhJnntZ1+oKn1h2iYRWP2kyyOt7aidMM0Uj91kfpaJyPrbO7qQrK8P4rMJjLb7SwAk+5Nd&#10;jzZAusnphPREThaG12gDhBW+KNgH8hqbIVshrgKKLKX1YnDzzsib9k4CAF2jJoMgjc/z4+TsqAFf&#10;skP0XrE/ZuRGsDAzYg5PXeCXODsxiuKUMP4+U66vOPA4QZ0jge07AL8wJYoV9HSicp9l8Fmwn20H&#10;QE1oiYNNg4uxZvoj7iGbSQbCzOavzt67I1QR/i0gdAYaDtgUdjGsYElaVASY/EwK6TA/tzETiqPp&#10;mY9QfdIDZgZTTZFQZTGGtFnW+gWZQFZx2N1kf5q0cUSJrILAjZNAuAcAnvIg6oaRAU7QzrVOhcir&#10;DEVRlsH7Yb1jpreQ2X7vattMqR5RZMy2eWKZbYyorTZbli3Mqp9yg9glF7BWMu+KI++0HV6Vjw2r&#10;/2/HFEWIZehij0YiPtywVy3niZhfnPMnEUOYwLYkO4bzc0IbAaDEYOkBjy4MoBfBUQ5KnKMSqagI&#10;iPyu128eR+9uEhzOakV2TKX4a7a+kVSs9PflPMxhfxH4iAUSg7s57+MExs6rcxEjeeoyHwK8EXFE&#10;jhEil5Jk9StAhKQrnE6QTM1EJD3TVHKVvz7QtekXpG3WASoFPliN+kLJ4aKezAkA1N/ePXX+l7L9&#10;bHl/IUCy0Ir6rh3g4HN9WDjnBseBH4FQis94IQ4MFZIWs3HI/tK5Gijur2ILDPnnr5CV3bqeAaZR&#10;jE2C4L6FnTiLlHzTFUlH4Oblh6Cwf1rBBIJJZ48l0v/9rYm1kOMDTWg2yPYef1+QkkXzNfqw5vsr&#10;LOKZmbp8AwBoNngEwMrLn3QP2yht0iAcUeubycQlQgsJgxwxSPwM8xsRGQGJlPoS68wJA5mfeEXH&#10;i+UoP+gmgtB8NA7TuWBnZmJmKixPUozfktxChla5B5nj05/Y88yM53OGcRsDYPVx96BpWAlaCYAS&#10;a9WGHWNK8dneS+Fb12YAr98Fm4JoeaUKLc98hrZHP0T9d25EM0XubdUJJtUT1u4TyLzHlqD6/25E&#10;tFNm2O7Z2zWxE8Nsr1iXxOA4Hju5CnNSAqY719yROczClCiWEdimF4gBasNRUhdFYfKX0zm3Ts0O&#10;YGiezx2Lky6QczCdc1X2gL3GfITeJDKS6+QkNV2+AcUCo6m4NDiAz8/juHEAKDKk8BgxEiXfHQS5&#10;6cKPLJMmzUGCxOArs+Ef6xwjCPyikj7Ts0jAUlE9eSdEOt3mmxbvTReXrQJAdZLdR6s7X9qe+js6&#10;UtL4cIq+lL9dIHTZAKbB//N+6CpSVCcC2wwWniDYRTCMygfgu2SGyCHxotxO8JMbLBlCtgT7Y8+O&#10;Aq4K8v6iBpIfwEw2QRoG3XkuMlLUkAJANg07RQbQCn35iz4BnMNGluNTbc1LNyG3PadmRlGiEyD8&#10;XHmRdH+8ZgG/W9q3Bc0Uw7opAst1lLXHxm203VOSealYxqSCcaz53S1oH15G8JP+aoNY9rXYUyJL&#10;7BSTbBxUjIarXrTniLXJjVbS7MZMY6xdNEEJaGIrzNLrxWIRKCCRypZsumRZlQVMYaKj3tc/+RFq&#10;yKqaCHw6FqdNHJW959ner5V5beuoUqzepRjN/6q2J9oixpQsi5KM25WkXyv/8yqLJtc6UdHipD9d&#10;hHaB0N5kgjXOk0qI9dKrksR1peqznkRb/0VonFpCEFvBthaD/HybW1+oTTf3uV6NtQvodRyPv1Mw&#10;932vRbhFRkgsdc+Cb4/E9lM7uYBJwDs3ylV+qzG/5BxaQia4mPNvdmEI7sCB07lrzp0hFkj2t1Oh&#10;A8CUdIGfROGo5fyCFvR9+5eCPEp4+UZw5OhEDPCodkqEXcq8IT9TXCBJiHHkIvh0X4sXLAJl7M9A&#10;kKSKonHbvgPM5ljeoYVBcpOvQxmdhb3hXf2JU7lwCOj4pkV3TKStBEBODDaQLfdMdbfc5lzgU/bW&#10;Joj55UqliEsADP6pL7qK+beCH8kOkIgtc5jQjGwE1ykAunR/vI7g5wAwE59E+6B/KNd2huQxwjK/&#10;68MGGTyr2OyJeHuXCWSi1zKAPoQNrvOIivZm2/MEQQHgmdlhLMyNsdMk/najlJ0iEXg+v79l3xoy&#10;lyBrxGmqxkgAzY6aVERN5aoLH0H7wGJOILdTqcn1ddlTMrdN4KTmdevG8R6vlNtgEQtyWiDtBRIM&#10;5LWB4qv6PNIdMT2gQDGug/ccTwI5f70XzQ/9G40Ln0XVBU+g+uTHUH/Z4+j8uMExv383o2LaQrSP&#10;0KbLcpv8Zjtoddh82b4qi011aEOBbLL8pzeYjz7Xgz36kY1mRsN8K3G98tBb0UrR2ZkM6dlcRMYu&#10;gWf3UjS/W222kJoiyiq38wnJhf6N1Wgayray3fOkYbQ2bT4P3g7UN4Be8jMTf/X7BOC3TOT1iqG8&#10;39WINvntecZUdoCULEbNW20oyq7lvHHApxghCiEhMbg4L4xTCHDytKSjcHI6LOcIZ2TE8OM8P+em&#10;rDREVGQSEzVrjew0Lwbff0xiJ1g2vglHJyQ63/dmoz1GMVimMJzvEoHNSSolxdAbfRC7kFihjdSk&#10;CMzcXZSB4C8UMF2hN8gOTQ1HoCQm+fi+9eV/WP/pJI3O3m8zAPIy3W19RzXOvNICE+uhOvomexxt&#10;SXuJwoGT+qNrLgtjxs9igCzwDDJDFjrWWMg7KRpUJgtC6mq0NxPPRXvZ+cBUU5LKdY50gKkoJFvs&#10;c+QdCfbH5uFjxAC1yvTLjeDYXJ/FLD01xQVvMQNN5vNyw+b92Vm0x1HMDllEkCxiZz52Yi1roONv&#10;nPasjhpkR4PAnuXRuqPObJZzz9FFaBSbMPMRN7mSZ12Tk25LskCzceRC1P70ZguyLV1epCWA0Ket&#10;iDa4OBsCRbOzE+gZoPAzuQtLfNdy8+uo2us6VJFZNQ6aiyY5HR1cirqCK1H5x9sRjUZRf+LDqB6q&#10;c7rLyTq14SFvzhuDxNfNqmvdtFI7XVHF59Uu/gdL06PN+LKezfK9XJWVH3grms1Bg7LATKYubIdx&#10;S+HZ4xrUHXoXGoueM9f4vuo2dHJ86G6aNnWXPon6vhSDpy1guRcTgJ0I3bNMak+VK+nDUN+rX6xv&#10;+L7VNlP47Ikr7LdNYxegbr+rEG0WeG/c3ztCkhuu5aPrKPY63bkCiIlISBQuJbk4kxKWPEQnd4N1&#10;9l4G0QfJFCZLBtEKnC4AlKdogiF/M6hkDiFNR+GclGebIbEMjA3koioqMZhYYgCYynYXAOYi8Ekv&#10;hC8V+2PWJkgSBOcTZ/7UDyFJoSZ9EmcIDsIhHYlrXuniwXTL7b/Ar0fzbr0OkAPKralA+9HHmB1O&#10;l0LVmf7PAaCvMAeBC/oDV/JzHWCWAbREYVaic3k24sE83iHXjr2YA0SCoM4AXx8sREpYsT+0AZJm&#10;IrBWiz7hCej9o9d7iL8bAHBcgRenZUfsyNtpxv6k/xMDjGM6V6mlGU5/sSQlDMU61fnfOSk+vLGs&#10;kzWQ92fWxqqj//VooR0gJRcavcbZf9K5RSJxVB620kDGnAxwUjn2pwm9YTJuSW7iZKwYfiXaH/4I&#10;sWAUVbNfQPV3r4Vnp6Wo/c7VqDjtXjT/7VPzXagkEdiObvG9xLZ15z9urp/aRlGU4/3kbLRtEkVM&#10;OTwdtRSf/eoWiqeVqNhVzhF0FlleYaR3dB5ZtkZs3zi743aNFGOrWN5wXcD1oC37iXZTma0du8lO&#10;H4Wn7zwzbRE4uWNuCy03jytDy/BSNAyZD8+wUnh2vQ7Vf74HjTe/gs6qDgQiETSc+ggah883UbY9&#10;cYJl0zLps2Q/6L2AT6DvgHCZXSvTG+18t48qQ8VPr0fYF3YMUOXekRLn+l37V5MwUJLivFPc7MWc&#10;VzafOOfOy4ngeM5BF3HRscBT+bu/FESQnxNAmkRgGUXze+nr01ICGHDKUuSjV+I8sBydiAGmYbA3&#10;B2+H+/GZxAQDPoGgXnMQbOiDwJxcdF9OnNAOsInBJF7z0uE9aSB86TkJFRxBU2IiMchPXGqZO8eG&#10;gkkBrEsC8yxtFQC6HUB53ZcwHEfzAfubyYuCksj3n4nCevjgPEQu60fgEwBmWCjM+GzK8xdno+OW&#10;3ryelWHl2DwsSDonmM4B5mGOBUAn6yMAqoEk/goAB9XsjV5jP0mIwEkGyHqmxbBrr06clqHA5y5u&#10;6XoGyI6YVRDEkvQYVy/5/pOXW3cUbn5KA9Y8Uc4abWCzLvV8vwMlN3/X67ha3q9BxdQidIxYaAa9&#10;2tUUI2k2huEmX1LhnjQvMXbSE3D098gyVJ/9MJqe/wzrfn0dGghmzaMJCDpPy9fWQcWoVeS0P96G&#10;xmc+skkqNtT+dhWqf34dGgfPJ4MS4AnYVvC9TlA40VIxeD2nP4qmBz9A9YhSiqvOdMc9X2LgVur+&#10;NsoOhFonkwHyeY0Puehp5iFbXo5tvEqslW6rG/72IKpPuMscIOgYnNpMqgQD0cS9kvduHUtxfWgR&#10;aihi1+y6HJ7j70HlTa+h+vAHyBgX2k6uTnVsVB4ycgfujh1qQWgetwSdIxfDO062hwRBskNnf7mC&#10;bHkhqs58wLFsztSeE3RHSU+dVYXZKS0kEHBH4yhBLeb8WpIZw8X5ARxL4uF8BMpJasyCj52cE8XQ&#10;XD8BUGf2QRDkbJcYTOAcsP/f0Tc2iPBGMZjERy6ytBOc68/C44EC9lkO+0x2gGRzBMguSoohX28E&#10;S/MQv4w3m8EHJUXgeSkInktwzMulGCz8kZNUueTTQYwUNJ56oo1Zc99GMXibAVDXJC8MdXaiaspE&#10;M3mJEOblmkY6QCkgfZN7ITann+0A6/iKdoAV5T1OOT7wYG9encuKsQKqKF8RIwDG83GiGGBc3iLU&#10;ONIT8D2/7/fWz5CV12xngNeDnzLB7YeFIZyW7vySiYonN0JO4nfz8oMW30DGnAr6LDdYdhQutx1N&#10;H8n9vUQ5Db//jiQ2o8mtHmh+7H1UjyshiFEs46QSq0j6w+sJesncc3JbJsg177oCjUfcZ0zSM5oM&#10;iBNT+jmxNN2jgZ+3j6e4RwDzjJiPutMfRP2Sl+HZWWyJzzYASJwusexEO0382sFlaL7tIzRc/Q80&#10;Dy7h75xXlI3KsM1ZrMqJs82D5qG++FnXTgS7WDzM8aqWcrRKb/VXNBRDxbkPo2roPDuFoo0k1dXp&#10;VDeI5cnFQqyteewSeActgGdsEer3uRYtUxzwbXCw6rI5pFC78h7tfN/GNq3ZnW3xo2sJ0MV26kYA&#10;2TSFojvvW9efC8idb1oJ3VlgK+oOld64uhFXprSZ5YREX0lQOhK3mOxuJufXsRRzBXwn8Hu9Cgx1&#10;JHV8vo+AQoqT4XwEZnDuaf7mT3sTvVunEP6cZ+gMznXpAuUi/+qgvENROuTn8fUAmM6+pAh8dS7i&#10;l/ImCfBT7rqSrO/SfAT751vscYqHRsAifJAk08oDf22zWyZZ5nqsR/tunQjMHhJj0qWhtZVo6EeZ&#10;3QCQwEcZXA/Xjkz7HvnomldA1seCSgeowl7OilyUDt+zhbzaMUBXQX4Xz0QsmodfCgBN9FXj6Myg&#10;E4H7P/lHizafyQZ0OkCJv3x0RgQH5YcJgC5Ai2z/FLNA+ojT0iMokgNUXuPCX0qRK/bXjWtGdiDU&#10;Jo2Xwg+GWadNmeCOmWyisOO0Aysm1vLkh6iathQNnJyKodtGADLw4+TrOTHFBjenb5MZjWc8WR8B&#10;z034pO88AYKyzuhKVFxuDKlhJBnhsAWoH381n3GVAaUxMP42qYdsnlKCxqHFdv7WX9OOiksfM1+F&#10;5pVlk+dvexZouTLWC2DOetjGprE+U3jbX8z6LMEC+Hc02o3K8x8mE5xrLrwaLbqc7ieWtgH8nK5Q&#10;9XN+AfVZ03j3vTZDDHjXl8WVR7vbinvSPmwRVu/Mer+wBoGWAOoveQyVU+ahdsg8NA8oQ32fK1B5&#10;zEpEO6PWpwqiZB28g6XVzzagOKXVWF8J51Ap55IOFSwhsZiTG8LxlLROTouYzt1MYgiCpxMc9yI7&#10;NAA0FtiNTAEhv88b9An6rNmHsCYDGP0/xcUICWXjogDJUXc224HEiThgUiKBUE5T/CvzEJvu8MR2&#10;gSkKd12RhfiV2fCN6U3Ay4a8QptLPgNCAuC+eyOsoGWsh5217jHHtwoAzRCCg0gp+Nb78GvnhQ9y&#10;x98kf6cikJIL70/7mIJSoq8Kqt0bWXFH5AXmLQEgKynw61IcEO0C56AjUoC9fP1MH2C+/4wBZprN&#10;0NBrzicAyuiZ4MdGNQBkY2ZnhnF4XghniAHyUTLGPJ6fSxdxTlYEC9hB5s2Wq5JigAgAi1NiuPX7&#10;VWwRrQ1Rtglf1zfMhgbaEZPFHzHFPjP7QaX1ftiIyhMfQO1YMrIB89E4hgA0odTYiVhG8vSBTeyN&#10;JqubsG38XdskuY5fyPfOgaps1ASCDVMcozRAkKhLQLTTE2SaisQmMU/v3fdkPaMIvP2KKE7fSjG5&#10;3gZe9UkPoYEMUgD4+edvW9b9ZMoiEbxpGMXgEx5wnD6u9lGDqdVcMgAkKEYSXkICkW54CM5NA6QT&#10;JPDZhpJEYgfo9gxjl4vgJwN0zFb+CxObTfxu000Q/Vbt3TiO7fOD69H0otQsGmUuCmDnBx60Ln4F&#10;zWc/g7qrXoHX52JGRxRDJiYzHvv5DpUaPmvFwsI6EgltIMqSgmTC5lQX55c8RCtesHSAzvLixLQw&#10;Tud3P6YIbGeCSVi0G5yZHiYAdiE3sxGDXjzQ5nU6JcA0gp+iPkr1dZxfwdLz2FlOD0joZD8SHwiA&#10;3ocIchcSZ2bx8wQAmmepeYVo26UvJdBsOwni/BEQJAkQtRMmItzRYmQhbgNC2aVtBsC2Z/5mikYZ&#10;QOvB2gmOUhT2syD+3/VGd7HEXxVWSM1KzMiA/7I0+D7qx6sprydMX7pYeZABemK9MDrYy4ygHT0W&#10;ACoiSAoGTl/uxF/pEti4ifqhT04cfykImW+yU9nQ2pGSCCyD6HMyg1iYHTG6LvZn53/ZEcUpETx4&#10;mBygqjFcXTakHRsATZtlE1vljNuOrJI+an3DA8/MZ1H7+1vRvN81nJwyN2GmSLbRpN4kyyg4KUoK&#10;xPSqSa7JLt9+0ivqdwI6gWIjgbB9ohys6mSEOx3ROZbfkYXWUmSuLXsRYW/AzGNUrvqTyLRGFhkY&#10;b6vh9qbZyjNF5VmCDorZ9Sc/ZAAYJcjJOHvj7uQf/E8gKKW4vg6yMesueRr1A+cTxFV/ielqK1dO&#10;1dntWrvniRHayZn1f29cngaWxQBwLK8//VG0/bvWDIuTulNltYk7LuiSJqIZlFtOfLjDpG74OkK4&#10;ZmKdWU4I+JwxtCQqYEFOEKdkuHjBdvZeIjAJxmmch7/qHaL4G7EdYPMMQxKSypyhM8F3nGaHG7Ji&#10;mchQJg5I8vuNtzelwV5sHOKCAJCfKWRmRBshfytE/CKHJ8qOBRJ75uTDu1+h6QCFQ13rd4JT0Dxk&#10;KEKeamtrhSH4BuwAJSq6m9TcshJtQiFSTnuwrLDTMswNfuywvuiar21rgSAZotzYEAB9V2YgXDGE&#10;V7OQAkFWUiYwsgX8NFaAvhEJvNIJOPCTgjSHv+l19O22AUJJmw3JRyrz736ZMRzHTrAzwGx8MUDF&#10;/xAdv4jMcFkmVy02vjpLka0UA2RWShTPna3g525C/FcnTmAZaij8tTpZQr33/XpUnn4f6igSb9h0&#10;2LJsdmrMSffviuHhRL3E57yfnKAa8+Pv/aMlepaianwx6k99CK0f1rMs2nUT63FietX5T5j+0HlH&#10;dsDyTWUxT+f9miA1ZAEaLn/aulQM2bbNv6SD9RMTh8moq658GmsJ0r4xy8xdvu1Q2/2/bvstsp1l&#10;udJqHr4EdaPLUHfwSrTe+Y6pXGROJIW8hQwVm9/Bxx9LyLnZhTt+WI85nDdOD+iygWFuBGdk6wSW&#10;GKCbe9qIPJ1z7iCKwOnpOrPv5qysN3R6S5YcoxfNQyGpjUxgFO87o8s5P/muLxct8g5NPDAbQH4n&#10;G+EIJcbIP3sjKhFYu8AJUxiZ2MXn5SL2s17mFCGeRjJFYBD46bU5vxd8n3xidXEed5LLjvrfNf7X&#10;BEBTw9v7+qISs7WR+CsvMAJAAaE/LROhYynLz2dhpKxUQWeyQpdnwktQDNfJDZZ0f/yeQBgR3Y3n&#10;4PVQb2QnxN9k1kGZvl390f/Xz3HlIADaKrIBAIdnhy0EptxzSwGrzQ/5A1SHTM/x2ZEd58VCrny6&#10;sJx5JjvyxSIFg2ba0B7/lSm5K2zi1bv1qJr+FMr3WYyG0RSHJ15tEzEJOknW8mVZOjyxnSbFEBlP&#10;NjOCwDaiCM3DiinGFnNSF5PN8ZVgUzOkBOWTS1Hxl1VoenmdjQqxqpg8FkcJyJQUVK6GK19ADa83&#10;9vQ1AeWrsp2pnUCGKh3dYJbr6lcN8gRq3abi+GKEkU5IcTki/Kdyri19Dp4JCwxUrQ22oL02zc5r&#10;jMBTTPAqtuFV6BiyCDVDF6DyJ9ei6a63DQRVrkgsyklpf+ywyZnEx/Hwn2swj/NGhtDrAZDvy7Ki&#10;OCvLnQmWW3yxwOPT4jiDfx+VH0N2VsTmqgEggVHG0Jq3I869HoPQ26w9Mghy8g8oANzJn4fqmABQ&#10;DJDkiZ/LX6jihgffL0T4EpEq3iDhEEF+BmILshD5RT4ZoERfkik+YD0A8u/219+wae42D7cVADnh&#10;ZDen1HHuueZ+2lzRkPnF+DCdAfZnZyF0WiEwlwAnmirKSgDsviwTnYtY2A5SXLI/eYER81MW5X3A&#10;NwDp4Y0BUP/6+0ei7z6v2AaIPM32BMDx2XKCECP4yQhaDFDb8RKDY5hR6MNSrjo9AVDR7melNOG9&#10;G9qsDj0b5L8tyR5PPRFuDqLiskexemd5Xy4x8w2JbWJrZoaxmYn6RdlEXk58nY5o+t5V8Bx9N9ac&#10;+CA8xzyIimPvQ83R96L6uHvJ6h6C54ZX0PZ2FcuhdtQ0cYPM7cAqepwbYC23/8u8zTj9mNtI+Kay&#10;jKAtPCXZZc2YYrT+Y409U+BmXk2+ont1djjM32phjwdiqPj5DfAOJ2ub6vR8jvlu/tmbz06E3mDn&#10;6ERm8yQzsswctK477R74Eic/FGJgffpirN5uSe2iRnxueg1F4BjnjxN/kwxwEefehXleSlwxAl84&#10;IYnFCYRx/JnMcECGXOQTAJmTTFDzduDRd6IPBiAjnkvwyyILFABmYqQ3B59GnAgcs11gZw6jQxPB&#10;ij4IzsgDZvAGJgILV8gAi0i4DlWEOOKJNkKESXoIsyTUlr8+a03bxb7edhGYF2mAa1x5//IXswFM&#10;7rrIBlBbz8HCAsQu7IvuK1nrxHa1LLi7L82Ef0U2opECXi/zF+30OIRHdxZuIACmhtgQrLBFglPm&#10;v36tE9Br6r/NC7R2lNbvArMzdu8TxpnZEZxIYFSjW3AWMUBS8cvy/RR7Ex3GIqjzZMA5L8WD1Q/I&#10;BEYd/N8FgOoyzRmdylDJfS2dqP3t9agZVIz2sYvtaJh2NJ2eipOOQJicnJvqqzbN0l2ZmYo2AwgC&#10;1X+6AzGdguNzBHJiK3qvZJ+5t/aqcWHlsrGhHVj3mb5revYzNJE5OnMZlmeyRGwHFJvuVn91dtcl&#10;6+Lc7y9D45hS1O6/AiGvlABuYBOGXWP1SE7PtuEzxeZVPF1tJ7V+VI+anVi+Ca6cTmf69conkFcb&#10;NpiZjGwBxQhVZre7Lke0DYOKsPaXN6F9jYsTbHGo2VaUilUg+2xHSK6tBBjdeL20BfPJADcFQHlZ&#10;Pz83gONILE5JJRPkfHN+OJnzQhhNFiiyks4sALTjq7yu9++fQD45oEJkytY3jWQolRhQGMzEq1Ft&#10;kor9yUzO6QHlFzDg6YvAFbkWHS4JgMKW2Pws+P8ygCKwNmQFghsAsJ258aGHVR1bnJPkTWmrAFAH&#10;pTX4lX0HH2I2gHqYjA/dGbxUBHr3Qnx6H8QFgOuNFlmhSzMQuDobMVJcM4GRHpCVM1mfMv7SQK+E&#10;EbTALwGC/Ne3ahfkDKs2ANQmiBSpDgC7sGt+GGdnkvGxYU305XcCQIXEnJUXtl1fdZb8mWk3WJ1W&#10;lNKM8r86L9D/dYkdKK/KmivhzjBqD12FlgElBL4VJgpq4gocNHk14b6uGCfQ7CSIauLK23Lrc5/Z&#10;Y+WrRNHjhB0aNho7DkfcIFLqCSz6WH9qnLR/WouaqfPRMZrAp2cQEJLmI19XJ6iARhIv2yie6yig&#10;TE5U39ph8+GZ84x79pekzwMgYTKhF2q65nU0DZyfiBfinvdVi8amOblZohABeq/rk1mfa5Hxjr8a&#10;bQMWoO6AqxFoCLBtOae0A8y5uVEbbofU8+kqizMlAt65qROzUwImSfUEQB0ykK79OM6vM1N0KkS6&#10;QMXjBs7IDmNUvhOBBYB6lRWHsKlw/2fROzaEcqAOO+i8fxaJTxYyQ2n4W9gBoPR/JiHqPXOooRdC&#10;c7M3ZoDMsSIC4HFyjEpJMoU4k8AkPUgMsO6Ou6wOWsDZ+/ZeaesAkFRAw0X0vfWXv17/MO26dIkJ&#10;Mvv65RMAC9CtWJ4JlFZWgOPALXJ3w+9YaSG7YgB0xfl9VzZmBArNLU4yAlxSBO770XeQm99hOkAX&#10;BL2LjcmG5Ot+hWSAGXKAIOrt/P8dT2A8g5+V8jtT1DKXauXi9/p7QVoTql5TFLj/hqROch2luSF7&#10;MQ3JaCCKqmPvQcPABbYBYC7ljW04U5OtBUABTAevtR3bIaVYe8wqU9Zro8UCMimzIHYcjq/JvLlk&#10;ojFzNBxFxeG3wzNkESpHF6F25HyCl06PyHzma4roKttUsqudFsPD+3iGFqFxQDHvSwb8bt36Af5l&#10;5Uqm5G/cRghQeeSdaB0mg+0N7edY4JbnnmBnr4l7CFD1KuAXK29QkPVBc8wXYLhDBtuyrlBPf3mZ&#10;v+3U8+lqmyQAfvBAG+akdK4HvyQALk2PY05v6QBdFEaREGcS041TM+KYkE0RmJ8lGWBSBO61178w&#10;yDuaAKiNTonAiv6YjtRwOh4OSUWWyQLwh6YLFFlKR7SzF6IlGzNA8zEwLx3Bk/oimMlrNgFAMcDa&#10;G262Omg49BwTWwWAbsDo/ARXzAN+bg9xAMhM8IsThQPDC9F9OUFOhUwoKwWA8emp8N7Ti9cXsmGl&#10;2JR8T5SXGUx3Hs4J9UdKLI2N4YwjJQrruEz/t36JzNxOdwyOTM9WETUkwe6APj6cltFJ2g1bdazx&#10;2eCnkQGWZOnsr+uoUl6jg9zWeTnN8HzgADC5obPjJnWSWpz/JxBJgR4MxbDujAdQNWQB2iVyTSqx&#10;ySYbPols7r2bfJYTE3JLslP+C5QWwzt2CcrHzkPLC6vt+UkjYkscBz0H0xclE4k5uf3NPrS+UoGm&#10;Jz9Ay4Mfou6nt5IREgS+rghMEbKCYO+5+VW0v7gGrYv+iYrTHsLqmY+SRRFEtqBMyWRjmWWTN+nO&#10;T9qwZnfdn2DFnNwEMTF9c+XYTDYVgkB9rEKGLkDHONeWSVbozkBLvJZZ0SILZerpNxu1175sPSwQ&#10;/hrF/1ZSz8f3BMDy59pQltLC+bNBBFZezDk1ywIkaQMyeSZYBtEKRduFPQqcMXQm558DQG2CdKP3&#10;Tu9haNPORAAdetBxODk+4byPZOOOcB8+XMDHB/DVcIKAGA8XILKYAHgpP18PgMSOuRmIntEP/tws&#10;w6ANAJhqnqpql19jdbC27VHBrQJAgwxeJwBs7gGASU8wcb4GzBO0AJA1NgDkq9xhTU9B5/29eG1v&#10;ih0SfUlvWXEFQpHx48nhfuYVwtzgJxigALD3ywcjM9NvdoDaRXKutuOsXxQ/J/0+My2EU/mIZOPr&#10;NIhc8pRmRt0GCK+T8WYZCanelxU0o/FTOUIQmDtw2WETJ6h0rsrqLhk/rzv/IbIegh/BQBNJ7K9p&#10;4tVkU3LyKSbICTeKwDVO54Sli5IZiyb1VzMus/2TDkt6Ot6ndWAZak9yZ1Wlp3JihLL7v8tfnAxk&#10;xBoTf+s+XjKedT+4Bq1jXLlkd+h2h6WzTDAl+3uT8vJ3LZNK0TCmBBW/uBmh1k67rxYF5e5ozMbm&#10;xilZxg1fuImgukidoHPtQN0Nr6OebDLpqivJno3FfUlumiIHDxLp+Z7lb2abV3/vKtQdfT9qxxSj&#10;eUSR3ad2mjamVC+nE5QNperdMLIUFQfehFA47hxO7GDbwlog1HZ1r7VhYXozQdBJUUkA1PtZ2RGc&#10;khaznWBtgEgPL2uMszLj2LPAa0QlQ7o/m7cSgbtRMP7fGFK9H6EtOwF+mvcUgyO5uDHoToMYObI9&#10;AonBWYhH8xBZmoPuy/jQhA2gnKxgDtnhOf0QyJMO0Nn/JQFQdsqeJUvW16Xnor2VAOgMSB0A/rQH&#10;AIp6SgxOQXB0PmJXUgye1VMEJopfkgLfw4UcrPIGzc+I7ub5lfRXAHi0jsGRDRoD7AGAff52KLJT&#10;gwRAZ1GeQmot54op6WH8jKLuWWxgnQF2nmkdCzxbBtB5ZIC8Rh0lAFwPhn2a0brWxxpsb4Hjq5MA&#10;2oJhs6Sa5NWznjWj3VayPQVEbzGnqJqEzv6sdWIZaijGVc14EnV/XIXGsXMNOAxYCJhJ3dsXZv7W&#10;NkH43kCJ11RPnIfWNxPGpAQNuZfS5oHzrvFVDFot7JiZ7N+UWp9fg4oxAnDnUsqdWHFsS/o9sU+V&#10;t9FsEHuWzf0tVlU/mHX82Y3oqPOa7WNYgCY9WuIZG5J7vnvVSxxRZk0G2YWJ00ZJvWp+fxPa2W5y&#10;YrBRe3xFlrlQ86QVLJOcPfD94PloWvKi9VXLYx8TqK9HA/vLP2IJ6qc6+0m7Tplt3Um2WKmA7W/I&#10;MF+za9Py7wipCw1vN1CialoPeslX21QsCOPUdLmh09xTHG43F89K78Iu2cnjcJy3fE2e4MoZ/hkG&#10;rTmAAKjocBnIsNC3AsAcrFCITDsp5jZIFSytmwwwFs9F+OpsdJMBupMgJFyz+X5OGiLn9UEwj9es&#10;xyM+hHgkK5X6hSWuFt8kAKqDm3/ysx4PZIFMBE4jAOaxYLkOnRPsr5sAqFggwafI/uA2QXTMxQBQ&#10;CB/Px+8VDF0MsAcAahtk0INHIjvFb54k5F7bLMu1qmRE8NucGM5gXXu6wRcdPzsnjMX5ofUAaJsg&#10;CQBcPLgJ3hq5/Bas7GgDTuVJlIkvOr0T4oQVzFSteB3VFHvbZIjMyWOAQdYnDywK4q1zrA2D56H6&#10;xHusjxof/RANQ+bacTYHaPr95idyMidZj8Q1MTCJ0G2D56Ly5LvNwFkli7DdtHPq9MFb0n5O1DQm&#10;y/ctn9TgsynFaBldas+qm+qO2Ok4WivBsH6KzuMuo4jojpVZOexVzHQp68Pf8bOGgcWo//M98AUj&#10;CJPJhUj/+JjNpA3tqSBeMf6uS2DJ0uvnLc9+ap6q3QLh2kDP25L2EkPtGC+3/qVk3UtR9d2rEWqQ&#10;iYubJ6HOCKqvJbvc7Sq0KpAVy637JrMWHA/BvK70BStLj/m5QyTXnHHUfejBgnzPRgCoLNOy4l4B&#10;nJoRtrknl1hykCpp7Ayyvn1kB5geRRoBUHNWIChVVlb/cgz46FduE4TAlxGTITTnfTgD8w0AKRUm&#10;MKKLbDDG1yjybA8BlCSTxMrijBsA9iYA8prNMMDG4iKrxaZD4xsGQD1QAJgO/5gcdM1mFgMk8DkA&#10;zECYABh6zqG7NkFUKYv+RBCMRnvhp76+CQAk7BkAiv+lYOQdJyGHACg9gkTfTDa6mGAOG/ePXH1O&#10;M+AT7XYAeHJKFGcqCFJOD8t1XitPtuq8ZaMaEWh0MQ8+3yzbO6lTbCrYZNCE1YaT57Z3UDW8FH5O&#10;otZJBDsdRyNIyW5P7K9u6lXoGFAKz69vRrDNZ9dEfDGs/dUtaBpZ7HZfObFt0m0yiTeXNwAmGRFB&#10;tmZ8EaqK/4bOytb1tmux7jD78CsYIH+qgZZceWWKIJ2bZ9krqB0+Hx19FqFtOEV1MtcGbYzwmY1y&#10;V0+GK7CQ2O4AMMGcBJTjtVFTRoAsQ8Wwuah/ebWVQvZ8X6YDVDn0G7/Kw7/VRs0PfozqPSiejpcn&#10;nC1gyJvk5LE4OXetG7gInrIXrCwixpKSYvyn57Sva8HaX96AtpGJRYb1lJ2mGHDjaLJZ9lskwF9+&#10;cfG3S0oy0tpPW1BaUGuWFOvnlOYSc3G+PENHDPxkBmPSGEFQDhH253cp/E6blxkpcpFPEsPf5fZd&#10;h4Hv/5YMUPM8mwCYjTTN90gqpksEFjZ0UaLka7wrxw5LRJEL36oCQEHSEzrAGAGw68o0hM/ttVkA&#10;VHS4xivnWB2EWz3TVgGgjpLoRk4E/jwAxlIy4R9LOX12pjlCNU8wzF0zMxGeno7gi314ZcIRAqsv&#10;INT7QKwQ+/sJgLYbxIboIQIPX3UyAbDDAaAxQBdrIIcs79DeOgYn4Es4QuVvtBN8JledBRmKau92&#10;f9VZAsAS/m7F2CaEWxW+R8d8dowRZ8VgVnmklZIuS+KcPm6+/x1Uji6Dl+CnXdr6qYvMmabYR528&#10;mIilDV+Mmr0pUpU3Wd+YQp2vjSvfgGcIRWZtjhDMZJ+WZDibywI+vSbBUrl2GsXUccvIBDlRd1+G&#10;uoNXofbWfyEY4pP0kC9L+p7Z2pn/ySWRRGiBRPsb5aic+RTW/vYm1O5OUXvyMlSRFdYOn2eR2LRh&#10;4CW7cn4OHTBJVK5nHRrHL0J9//lYu+9VaFvTZGOS0rkDwI361IGvxrrYtE6n6Ntgqx/rLn4UzcMW&#10;opZ1k1jdyXtKLE22wZblhD3jaLbTPksQrHcnjDRPtIxpsYjGxQeBptl/JUPXLrPUDBL/l8M3Tnrb&#10;EpahBB2vKa5Joq3Wp57v//PJMfxuNK7rwKK+zevZXzKwmObU3Gz5A5QvTpIQzj2ni+8mAMZwQC8/&#10;UsgOdULNTnGREwkAc3pXY9C7BzoApHiruD/y/5kSTcMFIQEgscEAkCIwATBKkFRsEO8d/O4iPjwB&#10;gOZoWQB4Tj78+dIBEm/W45FjgM2zrrS6bKof/gYB0KEuUYkAmIXg+DwHgLMEgK6QcYJheHomAi/3&#10;ZXPm8kashCiu6QDT0BnPww/8coWV6WwAe4jAQ1adglyJwLxEUeYVEjOFrznZQRzWO2Sh+JIisAK0&#10;HE/qrQhxxRmy/dsAgHova/ZrJ7Yg3iGYkU5AtdoxkspiYSTZMTKOVdEanluD6vEL0DSK4MTJb56I&#10;CX5iHHLiaRNw7EKKcPPR8je3W6sJZJOedwi0hbHuZzfyeoqbExXMx4l5YiBbMtFtg0I6OT5Hv+8c&#10;U2rxSFaPuAId79TY87YkJcukSpo+UO+ZBAwy6fFVtaPlHQ/rsBaNz3yM+vv+Dc93VqCTwKLNkWR5&#10;rPxjl6F8jxWovPARdCRijkgE1qkOMyVJ3FspCUICXo13/d36dg3W/epmtA6YR4B3J1+kS5VXnJ51&#10;35IsxmhGzgNKUL3471Yfe3qyCHxoOOqOBLaueocASDZu/gLlcMJ51Wkjg28cNB91JS/YJVr2VAVX&#10;j+SNtk9yZYjDW+fFsqGdKOU8kj9N06nzVUfjrsyMuk0QguApBD9zjEqJTAzwJ718BoA6wy8vTrLg&#10;MBG4dz0BMMEAOcsziQFJ1/jnBhOG0MSIbn4rETiiTREB4J3Ejx4M0DZDKAJHCYA+AqBI2OcBcLar&#10;izq/R9oGANT5SQFgche4JwBmIiQAvDIBgDNZAdnqkAWGL85A4BUxQAGgY37SBep9OwFwX1++MUB5&#10;hUgCoBpo8G3nmiss7QLLq6z0CdIlbBYA+f44dsK5WTKDcf7/1ussuAIVs2Ou36UW8aCGpIbajpNk&#10;DBuKRaHzqeqrptdWo2ZqGerHaINDR74EAMvNyFYAaM4FOGnXUZSsue51dw/m5OTRBoUxj2tfQd2g&#10;eWi0DRO32WDi7WYm9KZZjMscfNp7ittTFqFhRAk8B92KSKesA79mC6pwHHimfVU5BfaJr5SSYzTK&#10;AebZ/wa0yL1Wj/K0jlmIyh8sR8eHTfZb5W62mbFK3bdncfiAKHNc3/Ofxmzd7W+gcmoR6oeXEniW&#10;sz4LbSfX1AkEMtsE6vG8r8oCwIZxpSj/wXUIVXfw+a7vks0i1hEiHddnLa9Vom5sKVoTRtZavASC&#10;OsrXPKIM1QeyTSMJ5mhg3rMy2yc5Jsu264jg2rFeSlCbACDzvJwYTiPYyRbQeYRxp0EEgAf0FgAq&#10;ONLGAJjdu44A+Dub36nEgIy44oNw3kfTcVKQ+GB2gCJIJE8kRRKB48iH9+4+GwGgBUmaS9w5twD+&#10;go1FYOGSNkGaLp9p3bFpc24TAzQd4GYZIFne2FwDwO4EADr3NakEQH5nAJjDG7kNEDODIQC2RnOx&#10;uy8XKdoK7wGAMpQccsuFyEpRWD1Hox0AdhEAQ/jTZgDwWP5GsQpKsjbeslcsA7n0uel75XyuCU3M&#10;O06Sv7Iws0rW8U49Kncn+xpZRLBbbJ6ZDbAoxuqom28cRcApFJ/6F6F8xhPGfDTBndmCsjrXwVOg&#10;uQOV318G7/CFBD9nKL0l4KecPKmhkyHaeGgdt4RiMJnge87oODHdtzoJMKKaZCa/yozFsaVIUwA1&#10;37sGzWPIcidrpzWhAyRQeA66iW2UsEnkZRIwdR/p3TYd5XbMjK+h9jDKL3gQdUPnIDCCIC5DZN2P&#10;oq9bDJwxudhYsu5bkmVv6RmxABUnP2LtL50t/2PTu3LoRQbkEryDtZ2o35ugK1dZdr1j8FY/LjKV&#10;08rQ8X6dXWdHHXeA4enmO/+FI7hxWgcWcI5tCoDFeYoE50xfTmW2IEmcZ6dnxPDTPt4vYIAEwPd+&#10;Z/NbAKj4wHoVAB4VloqMYEZskBgcJx5EiRExFMJ7by/gYt5AADiTuCNv83MJkGSAgQIZQm8MgArY&#10;1kwAVFNqHLgZ4dLWASB7RRNU3mvrfrj/ZgHQP4Z0lSIwErvAZhDN1/BFmQi+3JtFoKxORNcRFycC&#10;p6M5ko2pvpwEAG4QgY0B3nIeATDoGo/sTjrAVDLB7MwI/pAbwem8fRIAleUP8JysMErZKXLgmDTe&#10;VDSruRSB7z9C0eA0UNkkG9pjuyZNlKStX2BtPSp+uBSdg5ahZudFBLtlJu7K3brMKNxZ32VoGFqC&#10;2kNXIhaIsE+cWNktHZeBoKuY7qv+arjqVU7+BXb9l+kAP58FvNIfJtgOAaTuYgIu7xnklCfx4jP4&#10;EP1nr+65W5RU3sS1up+VmuNKwBaq6YRnj2V2fE4bPhLBBf4tw0pRcfhKhNl12o12DMXdxy1pagO+&#10;xgWkMnMB2t6uRdUvyCYp8jZPUFQ6md3I/EZtoTaV2Y07oZE0U9nirHbhYlS3K8u5utGeZyCoycX/&#10;JHrrJI3KGeTiVnPgbWiUOoLXSieb1DnKFKhixBx4Vr7BO0iHm2CAX6c9v4Wk3hAAatf/1l1aPgeA&#10;2gQpynYeoAWA5pGd80+6QIWp+FFukLBA8pLmHBnLgkPusDJ712LAe7+0+a3Nj7S4AiQRDuPpOJxY&#10;4EzkpP8TABJXurQLTAaYBECzLhG2EEOSAJivo3AbAFDYFGKuv3A6a8ExYc25oT23kgEmtvfZqZ4f&#10;/GjzADg6i+IvETxhBL0BADMSACjDRmUWnllssDmWjWl+AmBX9nrwU9YmyKBbzkZmSojgl2CAbGBt&#10;hmRmBnFgdvhzACgqfjZp90J2gByhCgDFBLWDJQB8+JgdEwA1XQWCVSfeh0ZO1sYp15nYKzFUE1P6&#10;Ir0qtGI9mVDVD69CoLbD+sPOs7JDdZ+enSwWoUnpr/Gibs/r7JTCZifyV2RnjsJyjC3Duh8sRv3D&#10;/7bnmnPRxENUdivANiRdrsEa+KiRzLcUTRNkFyixfRHrXYbGYcVYfeo9fBbrzB8a6Ccz/8XI+EJc&#10;BFTnEMvVcMsbqJ62hMBdhvbxchSRMLZWXdi2yj3r+bUz7yWPNPWD56Mu4YvQns7+UF3ETonFLG/M&#10;pKa6sx43W0FntrSY/av+EMAvRu1wAuAD71rZzVzH7rFt7bntSUtKFJF4mADYhGLOoZ4AqE2QoqwY&#10;zuB8dF5gYJ6YzC0+we6HJCJmt2sAGOPcdf4AM3rXoP97P3MAaPo/vuokCMnQnyOSEBMASAyQCBwj&#10;I4whzwGgRGABYEIEdgBYgODndIAOABvOu9D6ZdP1ZOsAkN2jgS+63/IFInBwbDbF388DYOTiDIRe&#10;lgicYH9JACS6d8RysLc3LwGAm2yC3HpuDwCUOyznDSY3twOH9ZYZTM9NEK5ABDmJwIvlDJWrkjpK&#10;AKgsd/i3/3gdK68aqCbbe4C5JDDWBPaX18MzZQWBRrZuYnpJRiKTCSeuNY8hCBEcfP+o5tDUZFFn&#10;2k3sXj2TPtIQjvD+lQfdgbZhDlC2NBvzYzbTDf7dZGUrQsXIuahe8bp7PpFIa4kx2G2dsLxc96xd&#10;8AzqyPa0MaGjYwIZtUXtwHmoXuTi//pZaXl9Vt0VKkCvXdG4AU2wrhM1J9+D6mFzCPpid1ehbop0&#10;qRt0oE703Xy9tzRLbG6YvAIdo8jgpBqo1BFLsiYCntrENnxYKQGgUsPd76Nq8FwDvnr5XFQQqcml&#10;qBtXjM9+ch0CrQpFz5TQAapbt29Sf0YQjrTjpmntKOIc2hQAF+TGcaYcknBuiQHKE9MpzGdRSvt5&#10;gQAwyQAFgCQvvCarVx0Gv/crm986B5xOSVAgKG/wRxsAOhM56QB1EiQJgJ33Fn4hAAby5QlmYwCU&#10;CNx66QxrRy2YVp1E2moAtEHP3PyT5EmQTQFQZjCksQng2xgA5Q6fAMmqb2CA2gTJxfc6tQnyeQAc&#10;euv5BMCIAWCGwI9Sc0paELk5LTicAGg+yHoAoBigNkEWJeIBbwDALnZgFDftVolYWNNENdnGCfsN&#10;JOMuhmBA052vo3XAApukUo4LePTedmElno1fjJqR89HKiaQ+CDt6Yaub3WGT6jgdDn8XiqL617eh&#10;ZcTXY4ACP72qHNooSLIn6dEqxhBcXq4wxtIl3aUhkT12GxJFRv6/esHfUN+rBG3jV5AJEmQIvO2D&#10;SlD+3aXwVbYbqEhMFMjosTpBpnIodTz3KdaRHTcNKkMHWV/zFL6y7O4o4Ia62WmMxPutz1ykJlwN&#10;7wQycgJ2zfxnrB8knqsi6heJ4tLN6vNgRxBVv7wJ/n5OrJcRdXDMMtQOuRJ1K9+y8tvRQQKgXbDN&#10;7bmtSQWII+T14qZxforALqzsRgwwpwunZ0j3p/PAOgkiMxiCYloIvygMJDZBdITV6QAFgJm96jHw&#10;3d8mADAjEQKXcz6WiuPD2gShhEjxt5vA2GUMUMbQBMB7Ct0mSA8A7CIARr+EAbZcPtPGhrwo9Vyf&#10;vwEA7MkAWSD55GcOjiMAigH2AEA5LnQAKDMYfm/g52wBHQPMw/e9BEAdiemxCWIM8JYLHAPk7XSW&#10;UPq/lHQ/8sgAj+i1CQDy/Qlcac7KiKFEOkD+nQRA6QCL2TE37lyLmH/HAEA93VhTomdqr3gULYMW&#10;kK2IncgIWQ4OnI2ad/xSVJLRVJQ8ax2qWBNdMv/gtQZC7ma6zfokp6CqZagpgIbvkW2MEQDKrMXZ&#10;1m0pAzLgI3iIjUkU1+mSpoFz0FjygjEu6dzcUSN77FYn02VSdPU1BuE54g7UD7oS1YOLyfzmo/47&#10;ZIJvlVub2ZE3Ar8dZ+N7SeEB9mnNwr9h3agr0Dh8IdvsarSzjjJTaZ4iA3JXB9VHi4lzTPD5un69&#10;LNUE23JyCTpHLEPVd5bBV9dh80PGmI7FOTanPlLZO9+rR/m+K1A3pAiN45ZYoPaK4+5EOKq+FO7x&#10;t3xjQLitDfqNJEomDX5cN8yH0oRElcwCwDlZcQuGLjMYhcY8gaKw9IFnpkXw8z6yAwwhwwCwywDQ&#10;dIBkgEkAlFdo8wSjeR9NwylB5xJf4CdTOYnAUeY4AbDj7gQAyvyFuCJbYzHA6Ll5CBkD5N89AFCx&#10;gZtnzrK1RMclezbnNovAnz8JogJkIKBNkFl8nwBA2wmemY7I9AyEX+zDexAAWTmjt+D38Qz4o/n4&#10;scxgdCSGDZIEQOkAh9x+BrIIgOlcWeQMIU3ngNm4eTk+HN4rtBEASgdxfHoEp8sOMNPFA052lnyZ&#10;lbBjrp5ci0irpq0zit2uSQWwjpEGsBu+Bh9qf7PSDsk3TbyKoMdJJuYy5io0956Fz864GwGyAzOW&#10;5ozilV9aB2MffPWubUPjzryPopVNLTPTFqdb3HRCf3nWhoiYoE5qeIaXofnBj2w8mN6NKLSt81Vj&#10;Up57Vb9IOML7v4/GeS+g+ca3EWTb6PaqkVs0+D7xXImaAQJP5cWPoub/rkf7qBJUD52HmjEKDUDg&#10;ZF2NQU+SsbPUAI4NbqsIrKydYG1QWUjSAcVoXvqSLQphAbSUlZbcazxu3BAdnzWh+vDb0LTTAtSe&#10;ej+8FH1tXzvxe9Uv6XJs+yY9vxvtFO2X9W8yMxgnTbk5pU2QWVkRZwhNciEbQOn/ZAx9JonITwwA&#10;w0ZcJP6mKvOarF61FIF/QfpD5kfwkyeYTL7qKNxZdhSOIjDBTzhhmyCQd5hCdN7F73QULuFlSqfN&#10;uuemI3xuPoJ52gTZmAFKBG6a7ewAtbgm+0Fpmxlgy2YBMB2h9UfhhNI9AZDfvaBNkFyrmFigASAZ&#10;YCiWj1/7eiXsADcAoFaIwff9mQwwgMx0NoMBIDPBLjvLh0MKN9YBSgdxHFegs7JiKMuhGMzv1FGi&#10;7MrF/H7FqDoEG1WDLweP/0SyCW/lcEDV+no5GiYvQueYhQQZspZRC1A/eB7W7LwInkseXe/xWMp+&#10;AWCiD78wJXACHW/WWVwO3/AlFrO2TUfoDBC+nvGvjt2Zk4Lxy1A3lAB4x/tWbqeHdPXYtsQ7sNAy&#10;U3JLrUu6q+qRVBUkk4n4lH/l4EAMS9kfDKPpn5VoXfAKKv9wOyp3IUBRfG4dVITW0WUUq5ejnaJ1&#10;T3F4a7MA1OkStZvLxWXsItR872qEW7wEZk669QDoktht1ACe4nCsC6E6L+SWQ+W2SHbbHfA2TSpZ&#10;Fxo/rcPCQo+JvwaABDRtLooBzs1z3mBsDvJzF5OnmwDYhR9zfpoIbADonCEYAPatwKAPfsL5Lean&#10;46+KDczZHsrEpcHEPkGCJJmaDFnEnF7w3r4pABJb5ugkSF8ETATuiUcOABvnupMgbgBtGD9bB4Ac&#10;aOsBcCNvMHqgADANQQHgLDlD4GfGAvl9ggEGnlXkdxcUPbkTrB2fKAHwYC8BkI1hh6J7AODAhw8j&#10;AwwgK41XaBMknYIzX9Myg/hN3sbOECwoC1/Py46ZM4SNGCCztvFXDK2Dv0ZH+9W52zepO9QPyYld&#10;vfg5lBcWwzO0FHVjFsCz/3WoK34WnZ/W26TRr8KcRBFmTaavAkCBq7yw+NoDqLnySVTuREY0tgxN&#10;FGEdACY3WbY0Sy+52CZ924iFqPrVTQh7yTNZDuemf8MA25pku8psC1bN7mesUmI+H6B6CByVksxI&#10;rxKBrS2Y4wlwcdOWoBKOwb+6CY13v4u1Zz6KcoJT+dgieEYuML2gNkU2X88ty2qHpJ5WLNP8MA6c&#10;i9obX7Xnq/w9k8oaYeHsdAr/Vi0ifNcl8GPBJfbuSClZyvoP61Ca67GTIAaAzAJDOwtcSCksPWzq&#10;J2N/nGNigqend+P7OTECYJTzlnwuYcFhInD/1Rj88Y9IfwSA8gBFECTgSQSeF3Bhc9cbQgsjurIR&#10;jBfAf1NeDztAicAUk2dnIJI4C7y5TZC6ojluVLJpe1KerQRAp1Q3EXgjf4DMigqXkgrfGLnCKqAI&#10;zFqrgCyo2wRJR9sT+SyMdIACQAeCqmgXAfAweYNhQzgA1EaIc4g68MmjyAB9yFEjpnMVYcMqOJJW&#10;lp9nxHFmYtXR+UPbheLjzsmOEwAj64FPWauVmcQMqEVbeQdrIBFDtdqOSc9nm6pdTYzrCKHpoQ/Q&#10;svJfaH+tClGCi5I6UACgCSXlP5FCF9rlX5p0b21Q8A4ayk0vrkPttGK0j1tE0doB2eYm9hdlYzyJ&#10;9xKFq4bNR+Ptb1s5zKB5GxtUg1JVMwBT2Vlu/VvfTtYSfJt4jn2s//Fj20fnH7aY8CYxDlSn6HBJ&#10;V4YavGj5+yfwzHgGOk0jzzqb1vGrstpAoLdehGY7qi30nUyU2kcsQvmPb4SvxW/PTBTP3qh+2jCS&#10;faDqKfvvboKf2k2mL/bBDpQcAHah/t1GlObUb0Qm9CpD6JJeQZyWESLwCQBlC+icIpxBorJ3Zgg6&#10;t69DDObBKcEAs4eUY/BnPzKCk96lkyAZ5hcwJZKB0gBZXkIHKGcIcpoiu+FQLA/Ba7KBS3gDASCz&#10;7QJfmUkALEzsAm+sA9RJkLrSYmt/Ow5ptXJpqwFQN3EA+MuNADCemm5BkrxjCgmAhVY4icBOF5iC&#10;6MVpaFV0d3OHJfanXR62DOkvYrk4NuTcYRkL1GqgzH8DnjsUORk+ZPNn6RlcQcgEzbU2QfCXOUGc&#10;mRHGKWxYsT8BoTri9Mw4SrOdR+hkXBC9atVa0MtDSq+ANGIUqtX2TCqAANCxm80Vxz7V5Ej89fWS&#10;AIHQICaV+KT8gofRMGS+6RZ1wkPsJWkaskU6MU1+vhrjGV6K8l9eg5A/YoBluLxdkwqQhJ0NL0pq&#10;Ry3eSp0vVKN6TCkBMHkqY8uyRF2BXJPpEt1OvZ3kSLSJ2HHHuOWoHFqCpuv/Zc8SHmuy6VW9YP/U&#10;n/ovke13Pd7vKMktOF2oe60FJemN64GvJxDOzQ2aP0Cn/wNO4zzUaZAzM2PYO98HOURNBkZXdDhC&#10;BPJGVWL4uh8SBQiAZIDpXTKE5nwP5WJ5SGeBdVhC+JDBp7scjRYgvCJnI4/QwpXY3AyEzpUILADk&#10;NQk80oO8zJ4li60uxsZ7tO82AaBW1qYDfrExABJ9BYDB4XkEvUJ0zXaFNFFYBSUAdtwtZ6i9eZ9M&#10;3kFb3KokWyWWjTMVEyQm9pc8D6zjMQTAN36J7Gz5A+QVZk/EbAAYxy96+3A6wVEeoZ07fOeZVu55&#10;irNCWMhbG/CxQ2QIbYe5cxvR+IECo+8IA04F+IJCfCNlcxOuZ+ogs5SDhUZNWHmTWT+5Pz/hN81u&#10;km/4W6cpKkfORsPdb9m4kBiqlGRo2ydt/tkau/pGTKDqmDtRN5wgNuXrmQUpa9dXvgsbJ6+wUzqK&#10;9yH9n4nDk5ahRWemR5bBc8BNCAck4LIHyOyM/bmibDY59ro9221zyTHAymfbUZLSthH4KS+WgJft&#10;YoJIAtMOsELUajf4DIq/u/fyEiIc8GkXmBKqAWCfyR9iSP2eNr8VEzjD9P7M4TyslEt8ASC/c7aA&#10;IkuZiJMgRZckXeJzwic2WONzs+A/ux+CORsfhdODFBOk5uoVVhMtQD07YCsBUHtVDgBbf+YAsGfW&#10;gyP9SFOns6A9FJX2elEq/CvJDLt7EfhEa90xlyjRXTL+5YoKZwxwYwDs9eE+yMztSLjET8YF4ePI&#10;AH+cT/pNsBMAinZr+/0Evj+ZrLAsP2wbHw4A3UkQ7WItzmiG500XF9i1yv9Osr7j/yqPXIn2ISVk&#10;MDIS3hjUvizbJKfoKPs5swvkhG8bXoa1v70OEYrrm4LtjpSMZfO15aUKlE8ogW+s2O/XE4Fluycn&#10;Cq0jCXIDilBpHqwJgjpWx+9lWqOjijIV8gydg4Y7nW2fVBAsgMtfkHZMAHTz49MHBIDOG0xPAFxC&#10;EjKrV8gCkSksrR2Ds93gLpyW2Y3JeX7HADn/nA2g0wH23vt1DPBOWg+AEoMl+aWGc/BQqC8bQ6yP&#10;F1Es5tXMWYj7KT2WJQDQwI9ZBGtOBsInEBx1403wyGKC3JiMCeLqkkxbCYAc5LyPROCm3/zGKKYe&#10;knztYG7onY/wBQMRJAOMXUTRVy6sFcnpwlR4r8+DwmLGDQB11o/I3kVaSwAsDfS3w9B2JpDgmBSB&#10;+5RPRs7AehOB5RMwJckA2ch76yhcRjdOE/glFLDqhFPTY5hHap6MBGf+y/heInBZShMqX2hyFUp0&#10;8P9K0gTTml738AeoHlbEyUyRbbwcHbjdXXmV3tzE75nFApWlQ9PE941divKxC9Dy4lp7hsaVzeMd&#10;oGkFyCqGTCD0Tmys9oT70DCM5WXdt6S+PbMCnTeNLkb90ffAU/wcGv7vWgsfWje0GB0j1X5lBoK6&#10;r4zOa356PcKdMnGRCPblALfjAmAc797WSQAMkFBwDmkucR5pXiks5iUFBEDOOReXWzp4dxb4lOwY&#10;RuW4qHAOAJXJAnld4Y+eR9/IEGRxniskZgZBMFX6/0g2nrGocA4Au/lZjOCnfYNQayHC80iuLueN&#10;hCkXE1umU+KckwL/iUPR3HcwfIMGIzB4OIJ9B8JX0AuetCx4Vt3IXucYMC/g6gmXthIA1UlxKDZE&#10;zT9exmcrV2Ld3fdgzb134rMH7san996PTx+7C+XvP4K6D1bB/0oRQg8dgdDSnRC4KAO+snSEIgRA&#10;VrA7Tpk9ns2BkccbZ+HqwABSYAGgwI/QJ/9g/DegaSx6j1tjDNCCqohGJ6j07r2D5v7+FILfqdYB&#10;0kPETQ8xkwC4hLQ7uVqVsfF1MkRxgVc/lowLvKMNuG85sf+0WeHvjKHi97cQCIrcZJXyfoKU+cuM&#10;yWxu8m8uixF2jl+M2qELUHfdS/YI836iZt0BAND0ktoQSYjm7W/VoGZsKZotoPoi5q/HALVzXjNs&#10;Plruesfu5+0Mo/G5z1B14WMo/941qB5ZgrZBxWgbo98vZbvMQ/1KpwsMJ8Tg/6pkxe3C60u8WJAS&#10;Wm9OpvkkiWpJehzn5wRN9DUVFOegRYXjXDu5IIwR+dGNADAZE6TPr/+KQvRHVlwxgRUYKQupfJ8V&#10;zcTLURIi6KCExN9sjldZjmSjw9Mb7RdlIXIJWV/JSHTfeSCCL85F83u3Y807j+HNl/6Kt179K17+&#10;5xN47ZW/4r3nn8K/H7sHdZVrEYvHEYiKvG1o/60CQPMxRxaoifTIv1/E0U8sxJnPrMDpTy3DKU8v&#10;xcnPLMeZTyzBWfcuxZmPXIvZL63CXe+9hNfLX0bjW6sQfOZYwD+e96HsHs8h+BHdmWX38yAZYFpY&#10;4u/GANgnOBh9d/unNVwyvmgSACfkhXFmZhQnURyWa3yLSMXOkFue2YVBLGIHJRW3zjECMC+lA/++&#10;LaED/B8DQPG/CAeD6t3xYR3W7L4ULaMXoEOisGwCpdDfzMTfNGvTRGYkEp11ZlmBf+pX/N0wT9KB&#10;AaDYzPZmNHx8MtxkV6QbNcffiWaytVadwWWdpbvbXP2+KHeMW4zKyQT7d2qsrrLKTL6GPD40PfIR&#10;Ks64D569lxrLbOhVgqqf3IZYIMSWZ+v/VwIg8I/L6kkcOilFublk84l5aVYcF+cHKQLLGWqM4Bdl&#10;piRG4nFUTgT9M8Ocr+78bxIENW/7HXk/AXAAmZ8YYCbSLChSOgb7s/BBRAxQFiJigHlsM14gXWDj&#10;rmh99BS0vnkv3ip/Dnd+/A+UvXQvznv8ahz/wEIcc18Rjrp7Nv543wwcft9MHP3AXBxz90K8W1Vu&#10;AyAus4Aezb+VDLCLgOVcfFe0NOLPt87Cn245H3++7TL8aeXlOOK2S3Hoquk4bNWlOOy2y3HILRfj&#10;4Bsv4HdzcPbTK3Dre4+huuVVXn0pR85IKCh6N+V/AeAboYHIjQgACXs9ALAXeqPXz/9qmyBZGcmV&#10;xDXk8MwITs0k3U5zegcdwj4pLUoA7MYlWQECIEVgrjrWWfxMHTeXVP7lUmd+umFv9H8jicHLaDjp&#10;pr3lqY9RPnEegiMXmkhrQZY2M/GTOakvFPNLmn5I7KsYVYyGv39mu6y22cbBZW27nZtXwJf0Pt3y&#10;8IdkZFeyvPKLqLo634ib1vHLcpNCje61DL5av7HKYFgLivP0opQEQ1+dF20PfITaMx/Ful2K4Lnz&#10;HVsYdjQ7v69OKm8Xnjy2FvNTvMb6kgCovCQjjvMyfQRAMb9EFglJ68YRuVEUEgCTKivLvEZhMfuf&#10;tRIFGIR0znOZwGTE5AkqHTu156Im2p+PFQMkSTLwG03wuhbvVr+G29/8G85/5noctaoYh9xAnLnh&#10;Qvx+JQGPeHP07RfgyNtn4OiVs/CXW6/Ab267CBc8XgpfLMjxyFrYwq8ecmnrGCCz7aYlRIrbXn8M&#10;v735TBxxx0z88a4rcOSqyyz/+Y5L7fVPdxIg77zCCnXoyktw4I0X44SV83DzS8/B0ynfZ8eyYKwk&#10;K/pBrA96h3OtIeQjzCzEu9OQR3G54Mj7kMmfZRMrk40pAByQHcHxOSGcSdZ3fDoIfHLNrVUojum5&#10;YSzJjDk9IH+/mK8Kjl6UEsbfpssOUEr7DQ3yv5DccCbwx5zdmUBQ3qSrh85Ho0xiJnyeEclPnqKx&#10;CfTkUMDOAcv2TSAyaQXqh8zFuoNvQdjvjOStSTm4jF0nwGd7JQsxoHqyGKvPuBetA4oJfCvgmapQ&#10;lgJx53BC+YtOhug7vdr32uTYeTkqD1uF6j+sRM3vVqLqkFtRNf/v8Nco1jSXVS4u1gR6PnOgth0t&#10;H9YTiNna27k9vm5yetMI7j2gzhyJLKRkJRFYqiSB4WLOv7MJcrK8MOuLhBgsNnhwbgg5JCipGd0W&#10;F9icmHCOpqVEMLy4BPn8l06Qy4xlIVMMMJaJ7/jy0RLra3jQLVzA79HY+TQW//1eHEiA+8NNJFQr&#10;L8JRt08nxlyCw++YhSPvmI6jiDeH3zmbn80g3lxCMJyO3956Cd5c87HVw44VSgXRo/23CgBd0oUO&#10;OJq8bTjhrjk4jA876vZZLABZ4Gby4Xdc5l7vvJRscAZB8zyceFcxnvrgZQS7b+Xt9kR5sBAjAzkW&#10;IDmLWXqBLBlJigWed5UBnguIzoZMAGBhVhTHFERwpjqADSz9g7bkFRrzvCy5xAqtB8BFpOVl7IAS&#10;duRDR8kn4AaF6P9q0uZAgLl23t9QN0ZnhDcWgR3bW2yMSQa/0hVKyS/zj6bRi9AwYA6q9lmI1ner&#10;bVTsSC2qwa6BL+YlZlo1/TG09L8S7TJVYd0Uxze5oaOcBLpNc08A1CJgBtAjStfnVnmBGTwflfvy&#10;dy9XGGiIHXKNsTb5b05axAKBIG6cWmfhJDSXtBGi+Do6WFCSHcJpGSIczvZP806bkWfx9Te9QkjP&#10;iCCDUlimDi/wGpnDZKX4MGTlaSDnI/vLRHosl2SHfxEIf+HLRSwiq5BRfPIy/H3Nizj1rkX4A4nT&#10;EQS6I0iyjlo1A39etTG+CHfcZzPs+4NvvhBXPHEjFz7ilPqBYyGZk2mbANCMaxP3evS9f+D3N51D&#10;xkcqSibYs2Cb5sPvJDtUBe6ajj+uOg9/uG4m5j19JzxtryDQfRamevuxIVKQbatCJrKjBEE21NAl&#10;0y0uyHrxNwGAuQqNmS+nqLIB1AaIW4m0FX9OdhSLciMm/goA1XligUUpIdz+4wpW438XAJMDwY5g&#10;8bXjbQ88uy1D87hNGSCZ3wQCBtmhIso1jydrGlyGyhELUP6Ta1C18G/wV7eb2GexgnsMsO2eWBaN&#10;8eQOsPeTJqzbneLviDK0EtQkwiviXVKcl2H3xnXffO4JmmofiyPC7OtXgsofX4ewTxEHxa45RxxP&#10;+K9Obes6Uda3zo6RKra2EQrOKekDFRLzZDLAk0lMtPtrOY1iMcXgH+YHkZoec/G8BYIERklxBZlt&#10;6Pf84XYKJI2ibgYlvqxYPlIiKTikQ66wjkOL7xkseeERHHTLdBwstkcp8s+ryPBIoI7cBPwMVwxb&#10;XP7LbZfhkNsux7u1ziqhJ+j1TN8MAPJ/vmgQ5z1YikNuvYCF+XIAPEJMkJU4irL6MberUpeR1l6I&#10;Y1ctxVMfvobHfI9iF99UpIS5OshRYjwdJMfo//CJyE0Nc/VI6BFEp9kBWmF+o9jA7IAz+LdMYASA&#10;ouGn8bsSAqCdBOF32r5fxpVpLhngzZNaEfOaut5q9L+SNDF7Jv3V+MSHWLdrGZrHaid4MwDIXE+x&#10;t4Pg6NlpKSqPvQfND32AcKvOU7uknV85JUiMqR0iaeBL72OivsQfftb4/GeomFaC5hGK/7EcnQT3&#10;BgKfWJ7z6tKz7o7tJd/rN+vZYCJrA0geZrzjuTgML0PND1Yg6A2afKRzza6F/5tTN6peaMOctHoT&#10;fRcT3GwXmHkR38/LDeB4gpyMn51LfLmjU1jaLuwtRwhpzglqRnoc2RkhA8DCQWvQ55MfcFbLBjAH&#10;mXKAEk7DYO8IPBxZjn+Wv47T71yMg266CEcQ7I42xsdMbDn6didJJrMAT69igALGP/Pv3994IZb9&#10;/R43s79kAdpGEdhNJcnVSq+u/QB/vOkSFoLgxvynO2fw/czPicR/JgAefscVhthHUG6XrvBoguBh&#10;t01nwS/AwifvwN/bX8DU4CSkROUOKwNsHhS++TNkZwYcAHIFsu10dkIKG/8nBSE7dygQ1EaIA8Bu&#10;swWcn6fTIHHnxYK/X5IadadB+rSjcZ1iuEbXK6a/aKX4/yqprqons2obWNuE1btS7B1RQlbk4o1o&#10;N1hir+zkzI0UXxXKsW5MMTwPfmh6PvW6zgRpg8FYH++7o5i+JJMBoDbtVFeKpF0Jr8ytr5SjYi8C&#10;vTxOs34Cd/le1LE2ubVKAp7LEv9dW4gpKltAc7aVjr91jl8BjzaPhpWhalQxmh94NwF+yfGk/N+c&#10;uvDOLY24IqUJZWndnD+cS2KAAsH0KGbnBRM2gO4c/hnMx6eFcHpmN6boGBznnnSAuWlRZGUHbSOz&#10;z4SPMKh+J87tVOTGOLsp8U2LTMFTHc/i5hefxiG3XIA/3XoJ8YFk6k69Xk5MIV6QOEnE7YknAsD1&#10;jJCY8yeyxb/cPgs1bY1WeluCrB8+n7YBAF3Sfbu5wiaPP83/6634/S3n4cg7LiEAziTLI8PrUdgv&#10;yqqcAPGQuy7DQTeci7JHb8XzHa9iUucUaxz5DOtTuQfyh601p6jmUULHagSA7Iw9CwM4M0MRqUTD&#10;YTRcAHgyf3MlaXhpOkGQn4u+l7JDpMCdn9qEiufkvlzlj1ojfUE7/X+VbHLa4uX6rPm5j1A5sgwd&#10;nOTtE5abaYvbCdaZV058ir5u82MZmobOR33ZC06nFhP87UBo96VJHcupwBfzNsO/vO83YO33WacR&#10;xeg0YHPnoiXu9wRAMT6ZykhU7iRgtg4uRuPQEtQPXWAxfpsHFcEzpBiVB1yN9qc/shZJzCv32P8P&#10;0jMX1mJ2SoDzpstsaRcym1opM47Lc8M4gfNO6id5g5EofDJJxilZMQwt6CTgxS0oeh4/T8+KmB6w&#10;z/dewoDgCOTq9Afn99TwRLzQ8TKufOw+HHQ9pcjbk8RJbG9jwNs0H27fS5KcSdyZiT/ccD5Wvfmk&#10;lVu+Fdf3xWbStgOgMlFDtoFKH9eVm+nLHwmAR1oBZyaY3pfnnjL9kWSEB958IZY+fQse9T+PEcHh&#10;RpUH+Yeh336vmvibBEC3ExzH2Dw/Ts2WV1rH/KT/M9f4/N3MvDAWZ0QN/GQOo50rdeKCFB8+uE6m&#10;MF2sQ5BZvOb/kxH7JUk1FCMSeKnXIs0+VP5oBdqGlKJuitsZbTS2I72WAwGJetoFbhtNEW9fMqCG&#10;gCn4v3R07VDJCmvvYvEoAly0Vfe2f61D7dSFqBlL8d82eFTfjQFQuW3CInMkW37YLag9+wE0XPAI&#10;Wi99Cs1z/47mFS+h9e5/w98WtnuG16sB+D+9+W9poi9M3bj3l+WYlxLFcs6hYoqybhOE0hRB7qKc&#10;IOeZAiJJ/eS8scs/55F5AfTODTq3dfw8i9fYOf6UMHofext68Z/Ab3RoBJ7zvoyip1fiDzedRxan&#10;3d2kSOtE355YsWnWrq+BINnhYSsvxsn3FqHV12nd7SSTRDU2k7YZAJX0DJtOJv8AN778KGX383Gk&#10;0dXPi8CbZlFY7d4oH3M7s2x6+Pnvbr4A1z31CB73PYJ+4f6OBR72eMKgUlvqCQAkmA3Ii+AE5pPZ&#10;wLL/s50ovup84oW5ASzkSiXKXsZrlvFzAeF8rmhPn1fPEstaTZ5MxGv+60frVydV0TrNeUbR+PA8&#10;/zGqp8xDy+AidIwRG5Lbe+c1WYbRSf9/coOlkw0NS10wpChv8CXjawdKqrRZJVrA8agCJ8XDVofW&#10;VyuxdnfWd2gZGqcS8DYRgXX2t3HiAtRPYBt84rE2Sxo/Kyfb0NxuhXXiJLk5yE/d5PivTlFfBNdN&#10;rkZxSpBzR1EW4yjhPJJefREZ3VlZYTt4YAxQmd+dwTl5UEEAmVlBm6digIrlLQsOxfYZNK/ESM3o&#10;wAg82/lXLHziQfx65bk42vYEriAJusjA70i+F8BtDjeSWeB31O2X4U93XYI/3HgBnvn4FSt3V1Qq&#10;Gak+7M/Npm8EAHUPDS07asT3jd42HH/XXBy66iLbju5JYb8IDMUAkzs4qpB+J3OZP157IW59/l6s&#10;Ct6Jfl3ZKLi4lJTaBUWXQ4R0Mr1MvuaShh/JBj+DwKbOkDLWzgQzn5kdRql5hpYNYJxMUGCo2CAR&#10;rPpZBWsgF+Vh0uUYx6ta60ta7P+DtL6G6ntmDQJtZTS/UYXKw27H2imlqJj9DDw/vxXNY7RRIPBz&#10;GyMWpW7UEqz7v2sRbPPZpN/m1lIZ+KIxlChSEp8tJV+3LSXvLBGYz9JYZb1Vd2OCr1Sicucy1I8q&#10;hVd1XQ/6ivdB0XgcWeJuVyNQI5WJkpZ8lZf/NMn0N1+dLjlZ4OTrf1lKVMGpN+Ko/7ADJXkNKCUD&#10;XEw2t5xzTkRiCZmemcCkOwBMboCcwvl4RkYcv+B8TCEAyv9fOn+TmhFDFudgZkonClcdjVHdw/Co&#10;969Y8fQ9FFun44i7p3PuU4xdtUHPd/idX21V8id+fzTF3wNvuwgzH74OXTHnkEN9mxxTX5S+GQaY&#10;eIj5m4u56XD/e88bCzxqlTY8XEEFcrZL06Pwm8v6XjrBQ++iKH3XZTjs+gtwxz+fxW1Yjv7XXoA0&#10;xQZhQ6emRwiCpNcZXcjIDOLXvby28igwizlmZGM7v4AxLMgPmv5iocCPHaht/BIC4NIRrfA3d7Kh&#10;KAKz7E5Z6sT5/5WkKkucVc9FI3F0rGlCiGJc/cIX0TiwhKDnTGCMEQkUJixH7fAr0XjX2+76Lx1i&#10;W5B4ue5gOfk/ZnuvP93LN5fshu6uGq4R0lj1eOuLa1G+cylahpP5TpYu1O0O25G/EWXw7H+D7e7q&#10;t66IKqO9sXv9/5KkGOnuChHQNSK68N59jRR/m82CQkHFnCoJWMr5V5QXIuOTEbQOH7iYwDoFcmp2&#10;BHvnyQ9gjHNUzlCjnK+y4IgRFBsw+dnD8UTXfbj+uQfJ2i4k+F2II8n+ZCKnwxObw4UvzjMIgpfi&#10;kFum482qT10lkn3zFembBUA9VDfkf51BH069twSH3H6JUVjJ8Ul5/isBMAGStr2tneSV0/Grlefg&#10;kYrnseTlV5CSUmV6QDVoeloi3F5qEN8tIABmivk59pcEwFPSo7iSq5GMoKW4XSIg5Hda0YpSWlH9&#10;vNxixdjhYoBWof+pZJHHCHixrghbYYOrM9/HDaieqtgkzvGnbYokgLBtaDGqDrvbvGt8Yw2m8cNy&#10;cBDxjx73/cb7Q+M18RzKrxGKShZalKmVTHDdvovgGTIH7eNZ30mLDPQ9g1nfCx7hz/lbljNZOjfe&#10;v/ECbtfkWBNlAgOHOP52URPmUPwtJuBdRZAr5TzShuKy9BiuyI3ieGN/zgbQApLx+zOzohibRwbI&#10;94oGl5EWQmaGiEsQvQavxeO1r+HGV+/Ab26+CIfeo1MdswiAsvG7OCE1fh4XvigLJw687TyUPHmL&#10;q4B1CeuwBf3yzQBg4mHJnDQpefS9l/DbGyXLi9a67GwEv7qCf2KlxBaP0dniOy/Bn1Zeasfo3lr3&#10;EY46vJIg2Ir0jCgy2fgWbo9gNjnfizNzXWDmDQDIzN9cVkAGSFq+hKuT2S9xZZIYXJTixRsLtV3O&#10;sndRDNakSJT/fyWZa/aElxLtZXVFgSD/ln6s8sKHUT+4yIWUnLyQ4uBVaFOUutELsPontyDkDbib&#10;bGvis2WvZ6jCJHtCS/x7Swby1iTW1jBQe1+yYYxyAdRTg2vb4Dn1flSOWYCWfmVo7DcfayeWovPN&#10;WgM+WzCS16ts31L5tldyVZIeM0JxMoJVP/Zwnkjsjdi8kRSlUyBlORFclBMw4NM8c8fgSDg4v07K&#10;DaEPs46+ZXPOpZEFZvO6lJQW3Hp1De58/0n87oZL7PjasbfNd9hw56Wm/9scHnxZPlSbH7dejI9q&#10;Vrvyx12/bMm4+VYA0KJa8T9f0I9z7inDISsvZgVVMW2IiAF+uUwvBmjsb/1nMpqejT/cfjnOvv8S&#10;vLduNfbccw0b04cMrSrpXVDMgWG5QZyYG0nsArus9zqkfRG/W5gdNQovG6YydoYAcAG/u/MP0gNq&#10;8oU5DzkbVP7/teS6zCa1TnN42Q4CA99HLfh4zxK0Dysh+K1AI0VDGUq38e/yP96JSEycaNuSsTHK&#10;4NKhVfga8dTHL9vnpqszMwZNxm++T1RXJdsNF/jxT3lqEciJAbe/VI6WGX9F9QUPounv7kSBHatK&#10;TJpvo0w7RNLipyBUbIX2ijaU9aszu1nt+pYQ3BYT8EQk5hWEcHZ2aD3hSNrens7vdDIri/NNcXvS&#10;0oOcoxR9Uzpx5jGNeLn6JRy88gJigsOFP9013Sw/NNcPo8T3Vbu+ym5jhKLvXTPwu1svRNHfxP6E&#10;Pa4Pk1j0VekbA8Dkq2WtqonPnnz3Rfz6lnOJ7lfgaALb5gwZtySbYfWqYhzEys56bgle+lct+vf2&#10;UPTlykIGmEJ2l5MZxB/zNsQIlk2SUXJ2yDlZIZRyRXKeLJxDR8v8e+nIBvjbEuYwapAtaLj/n5Oq&#10;b84DCG7a7ax74t+oHL8IVUMVTlInRZajWoHbL37UMSK7auuTICfpWOO61Y+j350/xwOVr9nf3QJY&#10;DegEWH07Sfd2+l+NXU2gZMQ2lSpZPzOmVv5Wy7L9k9q7Ky6LiAjWPNWMuSkdJvIms1zKyRh6bn7A&#10;TlqZ3o/ZVE/8/HSKyj8h4UhNc3q/9AyBXwT77F6F96pW49j7Z+Lomy/AIXdT5CXz+6pd3k2z9hRE&#10;kNyewgwcfsuleMfzqXVjT/xJYtCXpW8FAAXDxgtYkFa/H2fctQCHrJqOw+8W+EnJufmKfVE+7K5L&#10;cPiqWXx/BVeIOfjNrWdh1Xv34MYb6tiwDVxlFGkqipTMEPYvCFiEOLcaKTiLOxt8akYYxXlBW7nE&#10;AK0z7bUbxWlNKH9evgHVchL8/reTulD74nGyAJ0TVmr7uAKrT7sHdeOXwTNkLtbuSZH4Q4+DAvvf&#10;NiQbKl1kk1Ec9PdL0euRH2HX+47H6y0fuK81or/VpAq4sasJoTi+EZnK8GO1hZtQLKNNFuX/v5Oq&#10;GWbfaxT8/cr/195VAGhZZW2M3f3d+v8Nd12bEBEDwe51bXoGGBrEbukOwcYArJWaoLtDQElBpCSk&#10;Ybq7G5//ec79XmaAUQFnAHUOnHnf74373nvuuc8952Yi3V+3s+JhAGSZGUFge+089f4WkJ2hIQDU&#10;EBitzXnNH7QKdLG1z2vI2h//JwKLVkbhlRWfwi+wO9pOJB6MH2zlWyB4dJn/IXYeolttqtmY7nht&#10;6VjmDSsw1liKu46HsehHqNwAsDRLXTXa3lv4ceqmL9BoTGdagJoe9+PjAo9lvjdBy9z0silzOvoH&#10;dsOXESvwZKcIgmAeAZC1DM3sOn/Ktn0ItBaZMuU5so6d6CIPOS8LIwiW75CViWINiH61SjZW9Ili&#10;TNX/JQBU3f/rJVMkZqK5oMxDm0rG65JK+rZoxM/ehowdcfZblqIvm0+YPH3xAlgeuwNVZ/ih2nw/&#10;XDizIe5b9DySc7P1pHuugsl9g98i+FlLCH+pQ8AG0x6+/8sn5Xch/6ldOPDOGGsmOhIANQA6B721&#10;DB3LndxeGRzyurQgcaffF+Kfv8/H2er8oGdWpUoihr8fi5nfLkDzT7ug9aR+8J+sdQDcOGGNFCm7&#10;3H8fu9VetLpU89G9sCHaLXdlliuV97Clfhz5VS4AKPI+KKZDw4BlQbiaOy49CZ0mDEaLCb0N7duP&#10;03pdrqfX0PyYBB7JZjFOpBWodkEbJNkPzcf1wNPTXsHmfXtw5ZWyBLXqxCH86w8ZeOp3xbY/iDZJ&#10;eoZHzQbpxNqo7//k4UNvbUBlprnBGg5zCKNuCafLl6e+YCVGKbK4l5z9eki5ZoWeyiF5MDcpkpJK&#10;QfKQfeCJ6mTlY50Jet+sDaDHug/x95kP47KFAbhifnP8ZfojeHHTR/YxAa3NOVZNr5cqkBS6ZGBf&#10;sR/643T7V0FWbvMRtzsVb/w+ySYOlAZAlZt3z8vBc7/Nt2Xw5WU9xnKk6W/P8Vn/P+XiD7ynzkmV&#10;y5ZNIvF15Aa0IOC1s3Y/187XkkCoMX7CgLLK/fexxgZ2JIY0CeqBQXNGmqdyON42CN3l1fHkV7kB&#10;oMj7qBUZnUt7fB8YuWIWGgZpmotrA/QAUOB2PFPlSljjCukOM5xmo7th6NoxWDA/HmedHckaJw+/&#10;/00OMyDLFkWQ62u1EwFQ/MJvC/AeQVDjmNT+Z4s68vpwAuAbv4tF7Aa3mKWzdaQETv9/XIy/LvJA&#10;yPL3JEm6KX0175Y/ojOScc3CDrhknh8uX9Aa1Rb4oeac5rhg5v2YFub2GSnUNw00Xd5UUsWQen/l&#10;/n7zYYK1/71Hb6o0AKrz8DW6uI/RDZbF56ac0uOiNfjsOd/hnj9n0BjJtUkKF/wjBpvoNbywcDCa&#10;B/dgmR/gmyL707jlpD5oNLY7Vu1y+7J4+uhhkMc/RhUCgPZhsixBz33YHROOVoFaKaYXAoj8SoQH&#10;gCfqEjef3BuPBg82ENQyWsv2LcMzT8sVTqfgC3DH/2Xg5XO1KKMWR1AboOYnHsJj5xZiCDPufZ57&#10;AGhrm9Elfq1KJta+Fs+YevudqHRa1CupFJXO48N5fZJU2poLPrgEf5/1CGrPbYbLFrTBZYsaEQhb&#10;4qK5jXDL/McQmZ1s+VHEwlmJfxVLqmCK6AJPeySWAJhiK8CUBsBh/N37DwUsU4W+lV/oBgsAee+p&#10;3xWi9h9TUeXcApbHZIz4MBZBmyaxnL5E720wy/sAM37KKtfHy1o+r8m4nugy/T3k5ucxvmXrpfjH&#10;qOIAkAEbAAqVea75kf0WfIzmQd0JXBoU7UsM+UQ7RWRBtpnQ01mTQf3x5PRBWL/vAKpdpvGB+bj6&#10;j1no/BtlkDZG0l7BWh1GGzUXoQfvDSM4ajNnAaAHhFrqe/TtUXSD8wmAblqcZ73+2un7FOl4FOz7&#10;SG9678sVbr+iH/42twGqL2iBmnMDUHVBM1Sb3wLV57XGX2c0QOcNbl9XTXPyOmYqqeIoKTQBQ/83&#10;lYZBPj6gh1QaAN/9bTFe/h+36rOMDA2Cfpas4TCP/j4H/ziPAFilAPc/GIWvQjfDb3w3Giy96f6+&#10;wrKr9r4TH+tXmrWcXtORXTBr8+cWVxvD7tMlD388/jGqUAAU+BlrnhVp1q7VqB/YgxZcX3QM0cBo&#10;AZlbHbqshP4ojx+E9hP6oOHYzhi5MQhBY5Ip+CT89bcZaP3HHLP6tEy+LZBKl1hLZb1wXhbe+12R&#10;rwPEAeAwXh/K+6/8NgER6zUrxGcBSjgmRBf/Xyt9nzKVde14yHSO1p832Hl70gFUnR2AS+cL9Fqi&#10;+vzmZv1Vm+/P82aoPscfl85qjDWJO/ke/xdX9tSXLzFDLI91psz5Dl9+FIe3qqRh+FnZGEoLzxYS&#10;oZU3nGXpdVp/z9Gb0ng/ub6y/p5j+XmeBkfjP2Xjt2cX4Lz/icWylREYsvhdNB6ncX40dMxw0WrO&#10;J9br67ivtf3JWGoxvifL/SDEprt9vWlbHdbRo/nHqMIAsDR7Q2Xj0tPQacKraD2uO1qqHY+CsM2T&#10;ThYAfdySgm0W1BPrIlfioQfiCYIZePDP2cwQ7RCnsUl0f2UNMqOe+G0B3jpPGeoyVS6wRrW/zfva&#10;KW5ZD7nBttqdxV3K4LiSyovUZH3oUJGt0ix6Y3sQ/jz7AdSc1xxVfQBYrRRfvsAPF8xsiNZrBiBX&#10;OuVT2koqH9LYB1u52oaAaSrkIUy22R+FeI9urpqItAKMjISP+Lv/H/Lw6Dn51smosqWOkBfUG3xe&#10;Pm74Yx7LXza6vRyHhfuXo9EYtfu58u01dx05yeF4WODneooVRqOgLnh/5SQXdxlarBSPxhyPf4xO&#10;CQD6+oXtmU+WT0XDoM4mFI0C94RybKKPnyUc/6BeGPD5e5i3OB7n/CYK1/xPHp7/XR6eOKfQ10hb&#10;bOMCOzHDBp6Xh/fOzcMwXreB0b4pPu/QRR5bLxqFheoM0QKpla5WRZB0QvOupXsFBXm47/OX8C+6&#10;v9XmtyLYEfQW+B8BgFXNFQ7ABXMexPwoN0C6ksqPlA/5hwpQXKg1EouQvDMNH5+XTMDLM+tvBIHu&#10;XXpJ2g1u+G9z0I3lqiNBUeVK7YBP8Zkn+fvJP2Tg/N/k429/j8WXW3bjidl0dYMGHl7erqyyezws&#10;wFS7oZbKU/9Bk7HdsWH/Nou7Zi0RvY/Em1L8Y3RKANC1Azow2Raxjyax9u9Ul/ggWn8yh9UzXHbi&#10;j4dbTO6Dx7QF3tgeWHpgCTo9qmExtDb/WIBnzyr0jVBXe4VbHqvL7zLw9u9zYavaKnN5fJ/g9xbv&#10;v3F2OkJtcQQ10FvjgsW7ksqPTCd8+rAq7htUnSHXtzUuM7dX4wBLwE9cY14LXL6wBS6c3gitV/Wh&#10;LtmrlVReRD0vPJSJwmJt5JSDLwdFoj+tOLm775PV6fGOLEGWozf/mGHur1ZdVw+wmpmeP6sAT/0m&#10;HU3+mGXe19DBsRi3fSr8tbjpJDf5wbP8dDzRYS9u1Eh/YkY/+E3ojc6T30ZmdhZLKIkAJhA7GnM8&#10;/jEqdwA8PESiFOsbGlxpYwOJ2APnjkSTkG4UhsBvAI8/DQA1LKbD+N7wm9gNXea/glUbDuLPf4rA&#10;I78rxDPnMnOYiZoOpxpLZvsT5+bg9d9rw3SZ9i6TNTbwLa10WyUPi59x22Xa/hGMv8CwksqPJFEN&#10;stZJry2f4m8zG9i4P7X3CeyqzxMQlgCgrssyvHJWAP45189NexJp9R5mjYKqpJ9ALKCFxRo/V4ii&#10;7Fx8WjsWr9Pi04ZHbtobvSN6Se+eW4zBf8iy1V8EgOr0UNPSCwTGl3+XjRq/K0a1qvHYtGcXWk3v&#10;gdbjBhG0VL5/GgDq/QDbEW4gGhNUJ61zy90bdvGPG09aNv8YnRoX2Mde791nu9YzId1o0rr1/pXA&#10;shJ+vOzeH2jCrk/zePbeeXjhxVj8g1bgi7/VWED1VLkZIVqxtiN/9/l9Nt7/rdoBlcka2+Qme7/D&#10;ex9dEIf0xAwWLLlpagusBMByJZ/SpRdm4+7PnsIls5v6Oj6aGfhVlRt8BADSDV7o3OL/m/kQBn7j&#10;lj36zgCQulVZQf0kUgNV8SHb1BT756VgSJVU1zQk74hHmzVFIHz7vCJzf93yV27mh9rYtQfI43/I&#10;x5+rxOCdYdEYuWk2Gga/gHbjBtssD7dnR9ll9/iYBpIWTWBY7YN7IzRJq7iTfLjCaNuxLP4xOqUA&#10;aNU+dTU1JxOPTXkdrZkY1QYnvgDikSwLUqtItA8ZjBbj++CJuUOwdkMYLvvHfnQ855ANh3nBB36d&#10;aOkJEJ/7nzwM/b1b3XYoTXxt8PyRZfp3eJUKsH5kElNEq7U4l6wVZivpJ5NPD8z6I32ZsAMXzfLH&#10;5fMd6F0xT5ZeS1qBRwKg2gQ1LKaG2gHnNcK/lz2L7IJsgz1rpig1S6WSTpyK+K+4SGuC52Fq61gC&#10;oEZJOKPAhr0Q4DQU5rXf5+OJ32jMXwkAavGDLmcV4t7fZeHqa6Kxcv82dAp+xebvd1CPrzYy/4nD&#10;XmzJe3LToJfwxrIxLtLUIemSTXv7uQCg/gmtRZ+umQ6/MV2ZQNUOPw0AJWCBaABN7HYMq+nYlzBr&#10;13y8+EQk6lTJwHPMSIGfrVNGgLON02nSD/ljPoafrXZAB4A25YfPvEUFGHVXNA4VslbUbnG0XC3u&#10;lfQTSTKUy+J+vbNlEv4662ECYGtUJdDVoKurXuArjgbA+S0IjC149ENVgmC1GY2xMWGvhWGrkNtZ&#10;JZ0sOQ8nH4l7M/C2bX4uT0iWn7MCNRNk2O8K0e+8Ahv0/AzB0FtsRM1LL/62EBfT+nvz7Vh8snki&#10;/AM7o+XEQehIj8za/2i9lV1uj4+tA2ViH/iP6Y7VB3x4xCgL/GS96rxMvCH/GJ1CAFTnuo7u2V0x&#10;oW7fT1pspZfDOfEucmcBamyR9hDRzvHNGOZz89/GZyvDUfvP+/H4OS6jtFnSszw+fk4hHmXN1fO8&#10;HLzzP0V49xy3RP57BEUb61SlEK+enYyIZVohpoj/CYImZLLvn85cYtwv75KRPeh+lP7rkeRxOslL&#10;g+EQKyRPkSxW/OPyy6pVe8abzfNTSaHYN4u+s9VG/Jb3w4VzHyTwaeqbLD26wPMJcEeAH13geQI/&#10;dYQ0tY6S86c1QODeeQqJlRNjboGWH1madWKy0NF9wMlMF+3nGUWHs8gXZwMG74J37p2WZpGZ5Jn4&#10;vF80wS+b5UADn7V6uoa+fEc+hKF/ysZzv8u1MbVPWQ+w239be/A0Z/mpWyMOq7duR+vJPVgm+7As&#10;aqMiAqDK5EkaOIYFPjxoHtwdL08fhpw8ddSQmCXSS8sPNYPwvCwWecey6BQBIKPJAuXO9VHYCry9&#10;536EFkHdrabwuslPBgBdL7JrbG2t8YU8+o3tjMX71+KxDvvxYJU0PHNuDoGvgJlWSJe4iBn5HZ47&#10;Nxev/yEf751ThGFn5UAbvqhH+B0CZf8q6ZjYKlypcon7UWKifOmVTMWWVmNe9z11JpAsMO2FYaO+&#10;FDdf04TiKqXSnFtbD4+/NSFGgKV7IqVE6TlRMrlQKEUmGGB/Vhzqze2ES+c3pNXXygBOAGhHGxB9&#10;JAiW5r/MbIj+m0ZYuLaA/4lH5wdJ8ij8TpXeIZOP2oE1lt+szUPqHPM9eBrIlaFjI6B8sb8WX5fH&#10;qtyOl4ry8zD2Su39m4U3CH7yhkYQ5IaT39dKSr/PRieWH1v3jwBoq77QkHjh3HzUrZKC14ZGYMLW&#10;YDQe27dc5vqKtS+Q13mi1aSCv3adHxqz6MnhePiH6BQCoFjnyhz30TnbVqHh2O62pZ3XQ3Qy4wLV&#10;Ra5B1e3G9bdxQhpk3SK4J/ot/RjT50fixt9E44nfFOLJc7OYeTwS/GQNdjw7H33+mIsPNDXunHzW&#10;fodsTvDHlyfjsyfisGFaKCKS47Ap6iBW712LJd+uxuKt67Fsx1f4Yt8WrIvcjf2JUUjPTlfqLU1H&#10;kNJKVpr1x5PH6SYBm9a7Ox4qpoVlI+2FM7IWVbBOkEr0gAXN993PY79BtWnNcSmtOs3+MPAzADzW&#10;Ajyaz5/VEE+sHGLhlLc4GUuLaxEtVIF1ji/84iINFdGJrI7TRyWyLEm4WfD6/T2yyM7PRXRaPLbG&#10;HsCa0O1YsutrLNz2JeZ/sxqLtq/F8v1fYwOvr18ShvXDkjHlPi2CmoC3ZQES5Iadl4su9JbU+fEc&#10;vaPH6BK7YWWFeILW4p2XRGLp9m/x2JReaM6y50Z3lF1Wj4c9LHg0xLc5mrbECO6LvfEySCQDD09c&#10;/jsukcvR/EN0atsAPfZpUFx6CtpO1vaZWiKnBPxOFADdPiOurcG1F2jprB40m1/CF3s3ocl9oWhV&#10;JRcvEvwe/U0+nlctxszV0BjtafoOzft3quThk8sS8M3wTKylKT9u61wMXDEMj44biBaB3dB8TA80&#10;JTcZ0521XC80Cexpu1C1D+6P5ye/hUGLRmHU6hlYvnMj9sfHID1PjcpHkTLqdJYeHzELsD0xFB1X&#10;vYfn176HLl8NR98Nn+K9HZMRcmAJFsatxzdJB5GSncKCJROwFDH+P6xS30/6rk/fMG7fYlw0tbF1&#10;fmiQsw1+tgHQGgIjK7Bs8BP/a3ZDBNB9NlnKyjnZCJVJngWlZgFHS0I3YkvUbvttlXe5fu8kyVeW&#10;SpN+JmVmYEfkXizY8jk+XjEZg6mXL0x/B+0mvIKWQTQORmsVpZ5oNJZMfRY3DeyBgOA+eHrOWxi6&#10;7hN8/u1KbJ0ZjbFV0/Amy8Vrf8ykAaE9t2UBFuEpekxaX1MzrR6gwfBajyiM3zWRXtdLaDWJhoh5&#10;YUeX0RNjM4bs2B9+gV0xeP5I6qIrPEpnCZ4c/ftY/iE6PQAo9mnRO8snWALb+toJbInrk3GDbaqM&#10;FldkrUFLUL3LzYNexjvrg/Df0TG4vUoyXqDrq0x003eK8DQtwacIip3PSsPMe9Kwe0c4PvhmAtoQ&#10;QP0DX4DfOALfhF4Mq7utSN1qopby6W1tG1qRQqDbanwf+I/vhYZ8tmFQV4JjD7QJGYSXpr2PoZ+F&#10;YMr6RViy8yts923YIlLKvfYLk4L+kJ1ETgFRj9IKs+G38hX834Q78H/zHsLfZj2E86fXJzfBpeSa&#10;M1vh9oVPo/Xyvhi0eTSmR3yJyPQY5y77yLUTuppYpuHhXLULx5Iue9b/W9sn2Peqe2B3hAX4wwB4&#10;wZyGaPJFLxQqLgqu7M8dQ9I7OxqK+961376/Mm891CNptMLrO8bjwmmtsThivV1zunvqyKKsePHE&#10;Ff9SxHupBLwtYbsw5avFGLJwDJ6e8iZaju1tqyQ1HdsNfsHd0CJEY/J6U1/VK6v2cgKL5uH7WGvy&#10;tZrYBQETOttqzX6j+2LIhk+wc3soAmsmoNvZuTQWXI+vxv9p3u/TakY6B7jjH3FYvn4/np79JtqG&#10;aHJDL/JPG/bi+gQG2HqBAZP6wn9UF3pfa12S6Y5YtisfjpN/iE4LANoKw754rT+wFQGskVpOVHe5&#10;wEsNp2UL5vtYgGlms8DPMle7yRMMQ/qi/eT++OKbnbijWiQePTcXz2oPU5rwasB9mhnZoUo++l2d&#10;jB3he/Ds4lfRdPRLfI+KEfImw9Z0PY09es0pilafkaXJ65qaY2sa8nsaoS5uJxYw8lqzkN5oEqSa&#10;tjseDupCReyB4Ssm4oDM+FJ+pMSgNg0tQGSDxX84v8qHfMI/mBKNmvPao8Ys9bxqDm4zVF2omRdN&#10;ccmCpriIx3/OborzZz5Abohr5nSA35r+CN67GAlZ3gbhmkaVS/cw33aTK6aL69aPLk1eolz+i/p/&#10;M4ag+4gNfFYPcFlA9318vg8ACzw5noDM9H0t1KshqRq07zZDotxLAV9idipG7ZyHm5c+jwunPICL&#10;ZjyCNbFb7Z5cr/LPpKPCY/j6jqoUWwTWd1mkhUXCk+KwYPtqvPlZEJ6e+AZajO3jrLmQ7mju61Rs&#10;S/2XMeGGmPW1piHtsy0+ejkqm2c7fgDas+JWO7qWm6s/uiteX/8JNsyJJ/ilG/DZWFqBII2GZwmA&#10;Dark4Pn2+zBv52LqeQ8bqqLV2k9usYPSLFAeyHgy3vQOO00cgoTMZEv/LwQAeVSu8ts5eTl4ceq7&#10;8GctJfAS8quGKlswP85ulHlfCk/tggPROPBljNs+GZ1fjsK9VZLw4ll0g2m+a/N0LZbasUoKlgfF&#10;4M3VwawxuzITeyPALL1e6CBL0sJ1oHcYAPmN0qCr73q/Hes9V7vKGu0YonbJvngkuDta0w3pN28k&#10;pn+zkmAYXbL9o0inzBAnJ3epQoiBF9mCD7TAv52O86fWN2ARAFZb0MKOl9E1lXuqebg1eO/ShS1w&#10;6Tx/XDCzEf459RHUnd8JQzYHISJTW4pqsVICoTYwKlIDtV0qRccmps+mUfjrrAYW/o9ZfEfz3+c0&#10;ovXaT/3zLugTkJXpH2Us8CxUD4/3Lo9bk8Mw5OtAXE/L94IZ9+Nf8+uj5uxWuHJWC2xIcha8wPKE&#10;PnhcdGR4Kh+lLxUVFGFXbCgmbVyCPrM/QcfgIWg6phsB72W00o6L1DFZdh0IfgK9I4eWqXNQQOia&#10;mJz153T2cJnhu2KNt2uj6ak81yBmf7rGn+/8Am/ckE5DAW5pubNp/Z1zCC+dVYDbz4vApAX70W/R&#10;cDTltzVXt/lkhf/TLEDF3ZWjXmg+pjPeWTXF5CCsckbCGdoJIiorAsey+3ChrwYPWbcI9QO7mPWk&#10;ucEn2gZY9vMCwT5oNrEHesx9B/OXh+G6/42xXaxUgz11Vj4eY4b2+Hsm1nyzCa2narS5y7g241xN&#10;aIM45fpSiTyFOqxEpb4lhdJvY999se7JjHcdNAOpqHQ1eL1pcE/4j+6OjkEDqdAfY8L6Jfg2LgIF&#10;VrgcST6SVUWQ9W4SrAQE2bmZ+PfiZ/DPOXRHDfBa2bATgZ4BDt3Sy2QV8lyAeMmi5vb7gnnN8K8p&#10;D+GGBZ0QuGeum+UjBZUZeEy03QVLj+/ekM2BNgXusgUBvmEuR4LcD/E/ZmlO8CsuKP3xhXk8pDio&#10;Y8cTbUFRLhZEf4mO695CrZlt8LcZ9XHhvCa4fEErXLqgNS5e4I/a81tjb4amR7pCWP7ZcmyA+s6B&#10;hChM3LQMvWZ/iDbBfdAwsDOaBXelPsqic9vMCuwCJompn9R3A0OzwDwA9ADR6aans0ez9N2AkGXA&#10;PByG2XhsPwRtDMakpxLRVm1/Gk9b5RCeJfi1o/UX8NABrNi3gUApq7Gvz/tR2Sn7G8fLet8ZF9r7&#10;pwe+CtvtZEKhCDJ+9gAob0MfLvIV+D1RB+Af3Isg0duEL/f1RITogc/hawJRdYjQhNYmTM3GdMXn&#10;+1ejReMY1K+Sh2doBT5DC/CJKgXod2kuvtz6DQImq+1CK1ar9lNnilauVVykGArXKZSBnbj093S9&#10;FOu3N6zHKZ0z6QWKHfmN9mS1xzRj/PyCe9N96ELLsBeGzBmFZds2IClDvco+MpnxYOf280TKe5lE&#10;O43uKvOB1ppoVujnOH+6hqPQDSYYaUqarcpCsJE1WH2ejvotoGpJAHSWYs25LXHRnMb4y8z70G71&#10;YISlOGvQ3DdF1JRVBweOynsv8u9sm2htgG7dvxMDwH8SOJ/66l0XkAap+8L0yP2k3PRl3pSamaaV&#10;6tBJyE7D6H2L0HBJD1w2lW6+ueNNcNmiFrhCnTKyfJnuy2ht3jL/WcTlOJffNYEe9cEfIz1Odq96&#10;5cBOXUVXKrzEzHR8tvNrDJn/KVoH90cjuqLNWGFq828BlDW3UI+cpaemHtfs4zYJcrpWlgWm57xK&#10;+Wh2U9XUfu7KXsuJ2nenDxqHvIRhXwVjZpdUAmCeMxxoNLxE9/ems+Lx8aeRGPHVSLrg3aysqR1e&#10;Kzx5ZeBkWfFsPplxYZl4cvrbyMzRND3JivlpOuXJ8Pj4h6jcAVBUViRKs9o2eEJl4m8mqKC4EL3n&#10;fGCDHdX+59ouPIGU1GDHzwIrveNqtMbjuuLV1SMxYXwMrjwrEc//NhvPnl2ATgTCp/4nAWtX78Nz&#10;M4eibQiBiYrW3teGYW18PH6f4hw/l6RBtbc71zc8ZnrH9aXC9UBjgvXTE4YgcOUMHIhVe6FPpjxx&#10;8nJcHqS8UFYUsUYNWNUHf5vdgIW+XYn19z3srdd3KS1BHQWI/zv7Ydwyuy1mRq20OOcTZgu1fL36&#10;SXzfsbz3ufyB+xbin7S23BhAdX4c+Y0f4r/PeAS9N7spUVrC7ugRPRKPDZPQUBbGoVCzeXzPxGQn&#10;Y8SWcbhx4aP468wHcZGlmd8n2GnFGaVNvy9b6GczUv459xE8sqw38rQIK8Og7aEvuMCOlyzfXJue&#10;3nQF2UqBUSFlsjPiID5YOR2PTnoV/qO60fLpaetcOl2Rznh6o0UBXDORxz9k2Z0My2gQGDYe0x2T&#10;ts/Hp+0SafFpo7Fim0r6KN3gu64Kw6pt36IDLUV9X/HwmoDKCvNEWECucJqM7YrRX85xQpLemx7p&#10;qIP7fTz8Q3RaANBYyqCjr/F57jcr0HCMapISK8qxpwSlr/0Yu7Y6xwSY8dqR7kWs2b0J/74pFi1Y&#10;kz0uV/icfHSoko2ZvVIQtGMyGozpYQDcXj29PqXyLL5jv3Ei7MVF5yWgVzpt1ljNGlQbwAdoaa9A&#10;ujpB/fDmkiBsjtjtLCqSDhqfZo3x5UjLY7bgcgLSBYsCaPEduRrL0SyQ8EBQxyvmafhKO1w8xw8X&#10;zmiC4TtnMqIMlJEtJAip1vbIWwbr86iNuGhGU1x+gtafwPJvMxrgw50zLBwBqizaI4jy0WKrebzs&#10;GX1Zxbn4hPG6dc6z+Dut3YvnNkWtOXT3+X1ZvArbpuMR9MzyI6hXnR+AvxPYn1j9tguEYTrYKtVj&#10;chwk6CtSRFTYSr2aV1CANbs2YtDcT9ByLN09WlIt1Owia4o6Ig/EAYqnO+KTKQ8nyn3QfGJPtCcY&#10;b/xmG7pfmIZOtPy0t86LZ3+H26qkoU+fSEz8dgq9q5dZPtz+vuXHdMEZB80U2xZz0AlLtZzkZ7qv&#10;rNDx+PiH6LQAoBJhblgphYhLjUenkFdY+J0APGHIGpRbfKSAfoylMHrHHduFDEJTAsrHmz7BByOj&#10;cEWVaNs687mzsukGF+PFv6Rgx+aD6L3kbdtouZ3VsiVK91NN+iMB8FgFlpstF8I1QmvfhEFmhbYd&#10;1wd+gZ3hN7YnBi4ci68ObkdhkeZvlDOpFiIuPb5uKC6a/jCqale2H7LKvA4SH8taulLAQYvw0gWN&#10;8H90J1/ZEOjaeJXdPqtPZPlP2pUcjtozW+NyWltVbZ5vGd8pg6syXv8kyM4LX2XhWKO4T4k9UuVg&#10;UtJneWtd9HY0XdIX/zvjIVw4ryEtPT+mgeCrts25avNsaVavwPxwjzRBUdap2gTf2jpOoTFc127q&#10;peF4iW9YnCw+pPS8LMzbsRpdZo5AfYJe0+AuCCDgtCHYdRgnF1Lte05HPCuvRF9K61LFsLwU9QLP&#10;2j8RC/vF4tEqOeb6PnZOIZ75TQGu/lM8FnwZjZfnDUIzX7OVrLZj43qyPAD+IV3RZ/YI5Be6mTcS&#10;n4cdOnhYcjz8Q3TaAFADP7x2Iimp/rz9WbANylQbhwc6JweAYg8A+6HZFFmE/RDAsNbs3Yr779iL&#10;gCoFtALdzvbtNP3nxmTsPrAfvRa+bmP5bCiOby9idcd7Q15+Ohgey67NRun0DaOx67ISB/EeCwO/&#10;2ySwO1qM7oGBcz/EV+FbKTZfxvIgMYp0zc59v4+bfAC1IzkC18xoi0sWNCaoBVg7oBYoOLqNrjT4&#10;iTV/1x1lObakVeeHP9G97LZ+OK1VV8NpEKuGMJg2M4Ipudm4Z9GzuGwOv0UA/DEQlFWmBREune+P&#10;GrOaY0OSaxhX+K5w8AePCt6zOOPz0tF9039x2fQW+NfMBtZuqTheQdC7lOmrvoBhMTyFr/jr6Kzb&#10;ZgaIWqXmAlqLs8LXWHhu3KPvWz9AzAWLiJ4z3PM9rzX3Ptv+FV6a8jaajOnMQq4hI8p35xWYntPq&#10;094ZnhsonThS5yoCAAegBV1Zub7yRBqPfhn/3ToJ38zIxFPnptLlLbIFRV445xBurZKJTu3DMX/3&#10;QvjRY2sni9VXPk/WW1I6vZETkoe8L+3zM23LEpOb1FOydPrtk6sdf5x/jCoMAL3j8bE9ji/2b7QV&#10;H9qXtr7KC3SYuU1Yqwz44kN8sS4Od//zAB6j+/t0lSI8eU422lRJx5t3RGL3t1HoufwtKmgPKqJq&#10;ZC2zNdAypSLAryx231EhcK6yp1S2E76AkHHTyPivI3e6oSAiylAVig9fTogk/0KriYC+G8Za21g1&#10;WkeuM8ABjwdEx8UL/Kzj5O9TG6AnAUgkRdNiuBZfX7tHmy8H44LZjxgwuc4QWYMOhI4MU99Xx0wL&#10;XER3+6b5nRCVm6QSQWAtMLdaAOuaBixofBW3A/csfhl/nd6AVmYTc2kVjq03eBiwS7j096oSGOUa&#10;X8zzK+e2xs6MGAvTC/vHyY3fkwvuEyt2J0Siz/xP0ESdGiE90UptZ8xT0ytf/p4elpvdCx3G90Ar&#10;WnONgzpj7JYZ+PrzeLzwl0SWj3xafkV4vkohWlVJxa1VI7Bmczi6z+1P68+rsE/GQClhB/au97qd&#10;2t/HEVRZ7vanRpnsDklpVPdQpifKP0ZnBACaJcj/qXkZ6DJpKFqE0P/X8BEKpjwAUC6mNlJuP74P&#10;mo3qhg82jsPK1TF49oJIPK4M/k0eHv+NxjqlY9BVMdj1dTyG04VrEPgy2oQMsJ43xUPLbSkup0th&#10;9V1zMxgfv6Cu8A/qhtcWjMbWyP0mbyOBgAHBj2f+YeKjtuk4T2MzE1Bv3mN0FRtYG5mGg7gZGkeC&#10;xA/x5TaljRYkQeT86fdj2DfT7DMaK1isblSfifbGtvH4u282iFsItWwA1O+LF6tX1p+WXGO0WjGY&#10;AMMwVDBYOrRcWaEBoAWLGfvX4JI5frhg7r2oybCrGvj5wvKtLHOkxXfk95z73wL/nNUYjZcPYNi0&#10;Mhnv43F/Tad9hUoUmhyLd1dOReug3syvl82zaKOpYjx6eXq69MljNb8EBPdCAMvd3APLsGFSMp78&#10;QzraVsnAE+fm2d6/7Xj+xoMx+HprJN5Y/RH8A7vRZe+LdiFDDLzKCvf4mSCqXm7T7wEE4R5487NA&#10;1h3yEmn3GfgdP56U5h+jCgPAE2EDQDe+AGNWzTbrS4JRYS8Xq4sZ1Za1nKaztRs3yKasfbx+MnbT&#10;Eux1RTprtjw8e3Yhnj7nOzxKi/ClfyRiy6JETNk1F83H9kTTCX1sJP3hGvvo8MuZ3XAGNy5LR3OF&#10;TDnct+WStx9HDumLRsE9CIZ9qDDB2BazhyD245l+NFn7FOXv7dI2autc/O+M+gQ+WoFz3QyRIwHi&#10;h9kNoXFgdvk8P/xzemNMObDCwnZ5baf4LGozLpumsJvZkBpn5R0LSOqVvZwu6xULmuIvBMyh30y1&#10;922dRs0MoBL7sA8z9y7F5VPpus4nsC5sQiu2tQNxLzyCbHWv08MHgmUzAXDqQxjx7WwL1wM/8fFQ&#10;XHoixqydzXx7hZVuD7Qcr60h3TARcVn5frq4CcGs4/RXsDZyPZYMiUenKjHkAjx2bhGPhQTCJEzp&#10;kciKdhf6LBiIpmM1jMuN1Ggf8grT+NMBsOUktSVqmA89tdE9sHynb+qh8paZK5wqjRnHw8dDZwwA&#10;+rwibInYi2YUcFsbK6dC/1OFK5a7oUHWaudwI9abju6OwWs+xo7t0Rh6dzStvww8qlUuzsnCkwTB&#10;J85NwZr3U7A0bAU6MmOahvSy3mGtNONWuXWmvxsneGyv7k/hEgDUN9Q54gDQsxRszBW/4+Zw6jpd&#10;l8CuaDKuO4FwDLaE7z6csapXTIkoY2mRYZ3dKVGQkrYVPQdk5efhoWXd8Nd5DxFANCjaWUSud5jn&#10;P2IRyv3Vnr6uQ6EtwehhXDvrcWzJdKt5aBC2ECs8KxG1F7ZF1bmujU/A52aeuPC9sYi6pzbCqvOb&#10;4pJZDbE2dpeF8x1NSgFTsa+dcVn4Jlw2szm/15Cuq896tfdLufBlAKDtOsf4qjPHrEPtTkfgvmpG&#10;AHYkhVnYko0TGeUkiZm8+NNkq4Z6B8FZubmY/s0XeHTSayzImkPOPJsowNMCAW5sqlsjryS/y5vd&#10;UCuBrX47nVQHm/RFFpYBMPVGlWjjsd3QZ8l72Lp3P8a0SqQxkE2vKNuahbTXx2MEv8/eSMWqsHVo&#10;MqML/IO70gjQ+zRSrMNOadP3jo3H8bJkokpd7rRGQDwx4VUkpqc4ccvylsQlfp+OHi8fD1UIAIrK&#10;itD3sa25poQyLgWFhegyZzj8x3WjcNT+pcbhnybgo1kdGlKCJmO7oMv817E1IhQhreJp5idar/DT&#10;Z6nWy0frKvFY9FIKtkZtxwvz30LAqC58VyvX9KFiv0aFYu1HUPSASmFbfMsFtE+MrfF4XG/4sTb3&#10;YwXSa+4H+Gr/Zl9uOBfXOmXFPP8xWhe9FZfOaI5L5/v5gEgA6NoE5aoeBpQfZAGPOlNokU1rCv/l&#10;/ZFfpDa7Ypv1ok6FJmv74J8zZan587kSkBV4CqB0vNz2A2lF97cFHvm8MwqKCwyEChmOb3lMbE7e&#10;jRpz2hAAGzm394h4/DBbB4t6sufKag0gEBJEpz+MZ9e9b0CtQmhf8f2RxeyNYVUFY1epvMv2brSV&#10;V5qNpO4GSx+ku6dDH1zl6TwGxcFdVzzsfFJPgldv1Ker+fqWcQjbmILXbguFv9bNrOLm+3ZiOWhd&#10;JRUL306mEbAIzQOp+wSnDiGDTcfLo6IvYVXyGnkx0Pb8HbHCt+evyVg57XDiRPl46IwAQLHioTYi&#10;0bQtn6PB2K7WAWG9Q6U6RcqHWRNTCbQpU7OxVIxZffF1xGbM6BmP5lXiCIJFeEErYNAt1pSfSY/E&#10;4MD2MLz+5SjWmC8T/Gj++xZvUI3qAFDzMD2lO7UK33Ki9lbR4g9asaa/7Y+i4TP+VKbRa+cg01ua&#10;iwXWxuH52uC+j6y3ljR04wT8fdrDtJhcJ0T1Bc5COp41+xy7Zy9ZKDfUH+czrFH7fT17GlhM+mTP&#10;fPxlRgO62mqX89i975bGVweJzlviwqkPI2jPYntPVp/2shUoJeWk4/7Pnsf5cx4wsD2RThuzOmUV&#10;Kn3mLqvz4xFcMaMVvkl1Y9DU/kcVNT0V2WKxvp5z0Z64CAxYMgbNRndGc5vRpOlgzvKySvwU64Pn&#10;LXhNJ86jcPPS1RzUghWl2vwm7lmKvdPj8eqFyWhPV1crIz19dp4tFde+SjKWvZmOZWFr8Ah1XeDX&#10;MWQgPaASQC0vVrmR3jafRB7TE1+H7jC52oBxHz6cDB8PnTEAKFZbjhQ6NjmB5jkLswTDjHOmfPmx&#10;Fjxw5wPRUSA7to9ZdivDVmPRuwnoWCWcpr+W+8mzZbM60z0eVSMae+cnI3D3FLQYO8CNV7Q9T51b&#10;YXN9DQwFgEd+r6JZbSdaqEEb0WggdQcqaseQAWhJuWlw9wsz3sWX+0vy0WYhUN7fSwJAlu/0wiw0&#10;WNILF8xqgBoEics1b5eAdoRL+YOs59TrSqBZ0AQXzW6MWxY9h6S8dIavPAcOpMWg9tw2uIRhuuE0&#10;vq0xZQUS+GR1yiq7YF4D3LaoI5JzM6zH2vCHnrQGGD//1fv4y8z6BMk2qDk3ADUNOH+cBX7O9WY8&#10;lT61M/J750+rj+E7fAOt5d7yW4qrQZ7E5pNdRnYmRq2fh5bBakfrDLdU2iC0mDTQ2oxdZeiAqKx8&#10;qzh2wOvaqwUuvakPqqDp9QT1wmNT+tGl/RJfvZmCt89NxtN0eTtplWfqugHhH2KwJiQMc/cvR+uQ&#10;l03X21O/bXWWyW7tzrK/e3LseXgtCMqdZ7yP3IJ8k68AUJ6CxpEejRU/xsdLFQaAorIi9oMsxPeB&#10;4NtLg2z1FE3JKW+B26outr6fUw65Ca1CetmSVXP2z8fGscl46jcCwiI8c9Z3eOLcArxyVi7e+008&#10;1n+YiqVRS9BqRhc0CZHlxdqeNaRrW5FroBr3VNf4TkaubVIWoQqg4sI4qcYP6o4mrFnfWjYBEUmx&#10;vtxx5djELTCyC47l4hVo5gLPN6fsx1VzWuOyWQ1ppbV14EdL0LPSju1BLc0CQDen1vW+tsY/ZtyH&#10;sXsW6Gs2F1mg8sLat/GXWY/YUlw15zbHlXRla8xviosX0fWl5VdzXjNaifdjxM5Z9t6hQll/6gIG&#10;puxein9NrY/LDTBlPboe6LLj49hzjxV3gaWAVxZqzXlN8De60O1WvwGtCG3t0qwMrImGMrIebB+t&#10;2rcFT00fisaj6RrSndRSUAId5YPasgQ+Nr5N+VMqryqa9S0BldzJDlp8g3FoMUnApTnnXdFt4ZvY&#10;Gb4HCx5LxGtV0tHvt7T6tDDIuXJ589D1/FhsWRyHcdvHwX9MV9uKUvOCXfi9rSPHxqaW+uZPZclI&#10;MvMb3RXBmz4z+Rb5KmlZ284CPzE+XjqzAJDsTZVad+AbNB/dw9UOzNCyBFdeLCBUG5oWP60f1BWB&#10;+6Zjx+wkPPV/GiZTYHsgvHheKl47LxPDqqRh5ZPJ2BEaiu7z30azkawhNWRHFthEzz2o2PieKGtI&#10;UftxfayjpAVBUYu05uQ7t1hDR7TGHEVvgGfEQp/HH4XyUnlt7sEvccHsRrhooebuyqLzt+WyBCIC&#10;t9LgUha7qWYtcCnd04vnPIyHPuuOnMIcflMfB76O38brj+Ayhb1QAEtA8o3bu5Lge/58Wn+fPYfU&#10;ggyLXjGBSVENy41DvdlP4cK5jY743o9xaQA0K5DgWW1+G/x9XiPcsuAJRGUm2ncO+QDaKmWnlohJ&#10;T8bbn4+nJdUVTUO6+ioeV/GdVqb+eu62LQXHo1aIaTtuMDoEDUHjUT3x5rox2L0rGlPvTse7BLtX&#10;/jebFX0+nj2niB5PPvpelYqdG6Px/oaRaDqyM1qYgeAs2TK/WU4sg6GlwDW4Pw4kxljmStzCA6uh&#10;+eNonPg+PlE6owDwsGvG/9n5eegy9V34TaDJXcGAYr1QdB87hfA3XcgHQ7rgo01TsG1VHPpUj0bb&#10;KpnWO9zrj3l473dZGFglC+PvSsa3m6Px2qb/otHogXhMy41P1pqGg6gw5VtD/lR2VoFc/34sDH3Q&#10;kDXtS7OHYVuU21pS8ja5UxmkDprwr7YXgWOer+AP3zsdl02ilabeXVparp1N1p2Ox4JMaTawlDvL&#10;c4GhZmUsjPrawv3ONtoAun09AhdOeYhWWFuzMLXsVq3Z6sxoRqvsYUza/YU9Z9aqKklGtOuGD3Hx&#10;VL1DN/mob/4Ye+Cn9y7lty5mOq6e1BKfx7rhF4eYeOmj9Z7rNz+4cOc6PDH+TTQd7ToRNK7UWXqn&#10;1uI/mq1zg96HjQqwzgReZ4X8WNAraB3UEy3G9kDg7pnYsyABgRenoD9d3nd+X4CXf6927kNoUSUW&#10;Q++Nx85dB/HqF8PxyFh6DT6j41RZr43ppWiBVyqi80qMHS6cCACKT4TOOAtQbG1QpMD1C9AwsMsp&#10;qGHdUkOy4FpOeMUai5uMfRmvrf4Yu7bHYMg9UQTBLDx1bh6GEAQ/OqcYb7EGHXFJIr6dm4CJeyej&#10;kQpCYB8D61Y25KGs75wedkuUy0XXPFMNwu1v66wFhPTFlC1LbcECI9M8l29q+1JniHrnv7Ot4bSM&#10;/Qy6m41Qda4fLbRWBA+1B7qlo8oCmRJ299XTW5Vu8AUzHsRT67SrW7FblJQavicrAdfQ3f3n/Mao&#10;PUc9wbTMFjTB32fXR5ulg1FQWKAGP2g1Z9Ha+N24bEYLusnaVElzl8v6btlc2n3X+aWLWuAf0xph&#10;xFY3vlDul3m7PvCPy0jB20tDbFiLpq9pSItGANjCucz3U+nilsX6vmvOKen9bTGF8Rw1AAEzumNZ&#10;2JfY/mEG3v5dEt6mRzPsf/LR67xC8246snIf3ToeW8P24rnFr6FRUA8b9lWR6VK4Zjn7WFM9tcDr&#10;8l0bTd7qDJVzUIIJJ4YlJ0JnJABqGSMVxANJ0Wg9bgCay3qhkCqqMdlltNwHrxdXM1H6o37wy+g1&#10;533s2heGwPbxaFolA8/SHX73T7kYQbdBG0i/dm4KvnonHouiVuCxyYPQOKSnW8hA8bUxUs4dKeu7&#10;p441cFrxcXFR3GQNNteCkyO74J25oxGR5tbyU6GX1eOGedDuoYJYr6fuMU/e2zkB/5reCBfMb4Sr&#10;ZgsE2xJEnLtadaE/AVHnR7bBOaBpRqDxt3f+QdC6ac5jSMiMszAPfecavaccWI5/zHwI1WQFqkNk&#10;blPUIMh9Hefm/X4nq4zArLg8u+pt/JVuuTpnNFi79Pc8Lu3qeosdeEt9yYKVm11rbnP8eVZ9tPvy&#10;LeRqsQPG54i2vv3b8ezEoawQux/WP+mJ2LVPuzF2x8r8VLLi09tcX43tU0dMk7Ev4pmFr2J9+A58&#10;8XIsXq0Sj9dYab/5u1y8+UeN9cuBf5UUzH45FdtCN+CxmVp8tBfDGWjtxgpX6fXA6thvnjzLTdf2&#10;ESpnsl6bh/TB01PeQkZujumfWfnMghJMKH3+w3yidEYCoI26pyCk6O8sCoYfla+9rBifAlYUEB7m&#10;ia6xt+2EwWgwvjPazOiGDWEb8dnQBDxaJQ5PnVOIT36v/YRz8E6VIrzJWvSzR1OwM3QPXvrsXeci&#10;0UpoR/fdLV55BrQRHcWqUDS1T0uYN6WV3XHiQCzasdbNu/TlnWWCQNC3CgocTmHGwRWovqCVuaaX&#10;8ShLTdbgZQtbEIwCbCXl0kAkt1e9upcu8rMODbXxXTCtCaYeXGnhmUvrs+y6b/4QF8wk8DFM7UPS&#10;x7fun4a9yBoV7U6KQNV5TXEpw1YbpFaVLv09AZ377pG/Syw/f8aBcSVo/3XWQ3jgi25IyUllRGj9&#10;qYGRFJ2SgKGfh9iUL3/N3bVFQsmskE/9uL6jWQBV0ixkw1xsFAB1LmQQGhD8XlkzHPt2RGPaf9Ko&#10;o9l466xiei45GPaHArQ+qwBPnZWILz5OwecRS220hf+4ntQJASlBvYIBXaCqoW3WocJzzY+euNp1&#10;jB2NBSfKJ0oVCoAiRcrr2Dg6sj/EXiW88cB2NB/pG3MngcmyqmAA9GafPBY0AJ2C3oCfxj8F98Ds&#10;/YuxaXoiXvpLDJ49K5OuBN0JAuDb5+Syhk1G0F3JOLglHm9+NQqNmalmWU7SEJsShXLW5ulnAaBZ&#10;hZSlrN3WwT3RIKgr+swficikeCd85YHyQ0rCLMznuW8RaewlCHVcPgR/n/EQLpnV2CyrGnRhbV6v&#10;dSo4sHHA435fRgvR6+n9y5z6eHa9W9VZixgcKnLouiLuG1w6vTEunN8U1y/sgBhvM5yCQ4fbIz/6&#10;djr+MOcRWm/qMPFmnJTNntUn8BPrXENdLufxLzMeQePP+yPR9w25vqJt0WG2EU/94BdoqcgqcmPo&#10;pBfiUz2u71guDYCMk8YdUsdaTOiO5mO6Y+T2aQhdFov/Vo3HK7T63ju7CCPOysOIP+ThKbVn/yUW&#10;m2YlY8bupfAP6gk/hhEwUUuwufGkznM5+pvlx+pVVs+0LNVW9EJaEnwjEtyWA26u+LF4cCJ8IlTh&#10;ACjyOjeOmxUpWiJqC8gtKkD3GcPQdFw3PDpOU+RcY29Zgi0v9r4RQPBymyMNQgCVqzFr1hGbA7Fr&#10;bTQG3RiPbnQhPjo3H8PPLsSws76ji1GA/14ehz1LkjB610Q0DeqGDmM1mNuF67kT5e1SnCgrHoqT&#10;ALBDiCwIypMFQKvfaAf+Z8a/hs0Re1zmMQ80PtN2J9PgO7LORYKLyQeX4+7Fz+N/Z9+PS+Y0pgXY&#10;xtcuWBoEZQE6YNQq0pp6dsmcJrhr0RNIKchhOAzTZ3mtidmOy2b64290S3t9/Yldkz4UFh6y3l8t&#10;f9V4ZW9cOEMrtmihBlmVGvpyJPB5rMHUYs8avHIevz23Ic6fUR8vbHoHifkpLiG+gvDF7i14NHgg&#10;mgV3pytIoBuv9lxxicV1+tkDQMVP4/PkRqqtvA9mhy3G1sA0DPtjLAbR8vvgLBD8ivD+eVrUIBu9&#10;aiVh96pIjNgyypacakMdeFzLcjE8heOWxS/rm+XJbh8Tfash5fzO4rEs7s7osUUnSmPBCfKJ0ikB&#10;wLIi+kNsPW9F2rnLRW72thVoxMxS+4abf0iAqkArUGHLQjJXhwVAW3VqHFXzia/SsuuOfstexfaD&#10;+zGqQyR6V8kw9+Ldc4pZ036HN6oU443fxWPL6CTMCl1jK/y2CtK6gpodMAAdbQHJI4cXuJH6p44P&#10;f/cwMFOuOqebJ6VsrIb+wH74bOtqMwJFh+gb26IDBAvzjK2V2t3LyGdB2zENdRd2okt5Py6e+zBB&#10;kNbZvNa0ujQwWWPsZH1prJ4GOrekC9uMzzXBl/Hqif4O+T6Tf0XMFlw8szH+l+GM3b3Qrmm4jLeB&#10;lizPK2cTSBfQBV7oXF/XE60eY1l8OneA61mk5qbzeOGiJvgLXd4bF3TCrAPLXfx9Fm1uYR5GfTUX&#10;ASN7IkBbM5iV58BAMxV09Li0LE8Fa26vze7wnXuWqIa5aBxqy1G98OyswfgqYguW9UzAkCqJeLvK&#10;dxh69iGMODsfb/+mkOCXhGEPRWHP3lAM/mI0Go5RM43KkYBUBkXJ/GSB4dFxKF924K0y1jCkJzYf&#10;+NbyQMVd5V+jEI7GhOPlE6VTAoCisiJ7PCxKyEzHEwQff2aSVszVuMCKBMCj2RaKnNCT4KWMG4zG&#10;LCCdpr+C1eFrsfyNJLxxdjJGEPhGnJOHYWfnUfmKMZQKt7FvIlbToukwnTU0rUGBqGpZr03wdBSm&#10;42EN6hVwNx3TFcOWjkN8ptsQSNlhY/fMZHJkeeTTu+icRAzfNh13zHsBf571MM6f8yCqzvXHRYtb&#10;oTqBUCCkebYCw0sJRn+d+QjeojsrskHHpM+iN+LCmY3wvzMfRtCueXZNe5awNrTzj/cvxAVTfTvY&#10;+VhbdrrpcrI6BXgB1uHiwJDAt9jfOm5qTG2Czl8PR0SWc/G1J7BoW0Ikus/9GM1GdaelTxn4enc9&#10;tmElR8noVLJAyiwzxkPn5qFMYiU1sSutuK7osmYY9u2JxLyGCfRCcjCM+vf+WYWskAsxnC5w9yrx&#10;mPxyJDaH7cXji/vCL+gldGBYztrTBmCn1qVvxXKsSr95UA/0nPk+8jXglDqkoUbiozHgePlk6IwH&#10;QLFo7Lp5eCSwK54KOhL8vJqxtIDLm/U91bTtx7uG4rbjX0WLoAFoNr4XJu/9DDtnpWHEv6R8eRh+&#10;DhXvnCK8S7djMEFwSdtYbA4/gJfnvGZ7PghA1aGjguVtUO1ZZGcMyyqw1bB7wY8g+MTEwVi83a2K&#10;LEV1IOhI+VNQVOQbzuIoITcTkw4uQ+sv+9mQln9NbYh/0OX81+zGuHB2U1w0uwku1jJZM/3QZHUP&#10;Az8vyJmRawlWDfAXAuDIPW4pKuuFNtwtRof1b+KfdI/Vtid284XlVmsjI39omXu3uktzXLzQD3+f&#10;3QiXT2mEgFWDsSrGWRoitWVKsyZtWIT2Y/vBL7An2jPtAgVnYZ05ACiLycb66cjfNhODXon/6B4Y&#10;sXkC9qyJxdg6yXid4Df0bOCdswuog4W0BHPw1p/i8eWnqVh4cC06TXwFrcZqXK28EeeJeJZu2d+t&#10;GHZp6WfrbX62Y63lh4r50eX+RPlk6JS5wN7xpJjvxiYmuYwnAGk5Hpti5CloKeFWBEtZ3LivQVQe&#10;NYrzmmrgcT3RhK75Rxsm4OBX8Qi6Pp7WXxqGnwVzP4axFh5MUJx6XxK+PXgAXZd+SEB5AW21GrAv&#10;3mdGATuSJVtbhIIFQ2MwA1hT+43uhokbl1o+KkNcO43OCU50X7/TbBIqk4bPlKZd6VGYsnc5em4e&#10;i+YrX0H9zzvj7hXP4obFbXEhrbILF/thj2/lX9GYA0twwfT6Zh2+u2OiXbNRAQy2IDcXdy95Dn9f&#10;0NBAz23NKQB0vc9uy84AXD63Kf5GV/fC2Q+i1Yp+WBi5iXFzJqb1JPuwevzXc/Hw2C5oGeLWV2wx&#10;2aXbgeCZA4CKg4429GbcIDQdT08iuCum0hreMCMGH/4pBW9VySfwFWEYge99eiGyBANrxWHvF0mY&#10;tG0m/IJfQAD1tTV1z6ZKUpfV9mu6bEB47HcritXR0jK4J56f9hZS87OZE2r24kF/LK9Pjk+Gzsg2&#10;wGPZhfPhqsloGCgrSjWY105X8ZlnYEsQdCtDa9EDXrdCos6DPvAf1RW9lr+D3Xv3YH7LVAwkCL5V&#10;hcrImngYLUENmp5wcyL2bY/HoOUj0Ihp0JLoHVmLqxH7VNfAP8auQimxtG2FGabZjy7imC9n2QrJ&#10;IoGKAz11cvGcR2sbPKRuDSkzHyoxFg0scw4VIa04H/G5qXhz+3j8cfJ9GLQ50PcA8N62GbQWH6Hl&#10;9gh6bxpt17zhLxvTI3DFnBa4crYDPbm9cn81a6SqOjdmNsM/pjZGrTnt8MTaN7E6Ytth3bH+GzMj&#10;gZz8Any4YhpBvTs6EPw8+cvyU5o90CvNpeVz6tjptnpn1TPbalJf+BM42k4biJUHNmLt60l48+xE&#10;DJXLew6tv3MOsQJmYdb4vqZJ2LvzAF5d/V8bwN1SYU1yzTmaFmm7EDJsub8V3Qbt9ElyVMUvGWvf&#10;kS6Y/Y03DKrYsM/AiFlUNgb8OJ8MnRIA9KisSB8PqwFe0QxNiGRBpAtKpfWE6rkrpQVe0awCUfJN&#10;ZWh/NKV7++iMQVgSvQZb3kjD++cm4s0qufjwrGK8RZf4VdbIY6unYN+mJAxYMQLNRmrjpf50u+RW&#10;97Zwjv7OmcLWUE5WYWkysjuGfT4BeUVus2ofNh1Fuqi8Exby6GO7LAwq8ZbRad1Q/GN6Y+xPdsMg&#10;Bm7+hNbbA/jb3Ifx3Lp33fN8r4CF5LF1cn/p5tL6++e8+vg/8vmzG+DSyQ+h2nQ/3LesM63Gcdid&#10;GmphGSkOBD63+BaQkpWGnos+tQ3HlS71Rp5xFdBhoHCLEKjduI08EFriT8x4BVsit2Nph1RaeZrT&#10;W4h3zs2j1XeI+paFd/4nDt+8noWVUV/i6dmDUT9EC5iqzdktyHp60qryql7mAdASd83GdcdTU99E&#10;Wl6O5Yk1gUg3dC418ZX7E+GTpZ8FABZ/V+h6hPl/+PIpaBzYxcbXdQwh+GmICgVbtuBPDStjbde4&#10;QCptSBdM2LUIuxfH4KNaCbT+6JKclY+hv82hgubg4xoJOLAlAf2XfYIGQS+jgwCdaSgr3DOFreGd&#10;R4G+LKSmrL2HfDYG6fm+HftLtQmKjsy/Y3+bNeZbbeZgRjyqzmiOJ1a/Zu+++PUHtP4ewPlzGyJg&#10;9QCvkxaDNgTTZb4XFxMsq09vhfqfdUXAiv54fMWreG/rBKxN+BZ5xS4+Ii06rWEzskgPafd0UkRy&#10;LLrMeBdNAl+yDikNb+qo+d8TvNVOzgz2xhm6tme3SXmLcT3QafIAbArfiznNU/BKlUy8eW4xhtPt&#10;FQgOotU3tl4s9iyLw8Td89AspBf10dfeZ0N5PEtXZeVUg6DazfvBf4rbZKzpp10wbaub220dH6Yj&#10;9vMoXTl+Pln6eViAYjMFtPhkJNoEaUhKHzwarAGqWn+t/BdpPF5Wxrrl+50l2JIWXdPRnfHGlyOx&#10;c0cYFrZLxhtVMgh+h/Dub3PxusYKXhuDXbvD0WXeG/AL6kwF1cbSziU5U1lWrywR14HTHw3HdMfA&#10;WZ8iITvN8oUZ5Y4knZbk35G/9cMAUyDoG/s3QouiTroXX0Svx1PrPsSlMx7G3+Y3Rf3Pu6KwoJBW&#10;YTDOn9YAF5D9Vw7AF7HfIKMol3pRypT0iGAnd7yICGhtkz5s3hW5F09NeBWNQuj2jifgEdRbqC22&#10;jLSeCSzwE6u9u13IADSY0BtLDy7FksfSMJj69C6BzwO/N3+TilXdkrF1924M+dxVrK0InLIaBe5a&#10;HqtEvwR+p8MKJDMe/uN646UJbyI5J1P1n+BPKuFjpxuOnb4cD/8U+lkAoCJZqKGSLDCK7ujlU9FQ&#10;SztN1Bg9X5tcWQI/BSxgkGuoguSsJLoZkwiCY/qiw+xXsTRiBb4dm4gPLtRE9DyMqPId3eE8zLw3&#10;Hl8d3Ml3GP+QM8sCOYaZRm9cZCuzdgfgUdbk9QO746UZw21Te8tf5pP+8cx+lyYvL/nHnVPxiw4J&#10;rIDUwlzcsehp3LTocdz1xYuoNqchLp7vh5s/fxTPrx6Gf85shD/P/jde2vgRcn3jAd1nXHhmUuq/&#10;wmUc5HZrgyfPPd8cvgsdQl6Bf1B3a3fVYhXWwUPr29r4Thcg/CBLpzQcZxD8Avvgza/HYNOYRFp6&#10;6Rh2djF1KZdWYAom35uMA58lYdr+hfCbRbAb0wPtJva02T3q7FDbtdqpy/5GxbPXvqgyooqn4dgu&#10;WPjtOssX5Y8DOx19elEJgGUzi4qbicD4hqcl4LFgmvIEjvYsiGea9SQL6dHx3RAQ0o3uVn8M2zgR&#10;O3ZE4LPHMvHGObFU3DS8xlp8xaAUTPhmkW1xWVY4ZwobSJBV0ZQ0aPeDFl1tFNgDz0x6A7uTfBse&#10;CYmYXz9Muq+ZHcpT92zQ3vn4v+kPo/ps15urdQEvJv91nj/On/ogXeS3DDBFtkINX/PYA0MXku4z&#10;Dr5wF+1eizZj+sNPe81qa1RN/zsjAe9I1kIBmtkhr6JVcF+s2bUe46+VJ5FFLyINQdekY9vIFKw+&#10;sAkvr3yLwNIL7YL74dEQeUWv+Nr9XH6dTitX31ZbpsaWqgLqOXsYcmX5K+/0TxmoilP5d5L8U+iU&#10;AqCorAT8GLM+MLbfUm7ShA0L0XjMizY9zlsk4Uxh9di1mESrie65LFS5JE/OfhNzdn2B7YujsPjx&#10;BHx0QSqCrozHlp3fovmkrodryjOZPRAUwKvdVW1TWuxBbuVjk17D/sRIyxsbCvODeqmbzlKzRRZI&#10;kRmJuH5uB1w8rwkBsLUthlBtfjtcMv1B+H3RFxna14SPHmLh0YgW6YLI9EN6oX862rRLu4WZG5ei&#10;6dgeaBnsm0JJF0yLw55Oj+F4WZ0GmpERQBk/NWcgtqzZizGXxmBeo1h8HZKAtd+uxxsb/otm1H+/&#10;kC60rjQ8axD8tSCC1inUiAWGY5XWaUqvvi39cIsF9yEA9sbG8J0uc6yedHlWCYA/wgI/Ccm1Ber8&#10;EFJys/D8tLfhTyvLVoopIwNOJ7vpU67gabR96+Du8B/TDV0WjcCUnZ9hyZZvsGnNfoxeNYuWYvcz&#10;GgCPsACN5Z7JxZKC96W16/Yn7jb5fSRlu1WblW/fR16++n7Z34yiQty75EXf6s4BuGRRY1w+uwWu&#10;JwjuSXPL+BejwHoMXUOIIwvL91vzSE09+Gf82oXwH9kTLayDQ2P75E4y3mQdy0rnmcNOvopnS7rs&#10;HSe/htU7t2Ptli2YvXMZhqz+GM0ndEVz2z6WaZGLK0vR3ulreSKvSPkjC/J0tfl5AKzvNwjsive/&#10;8O32pmaMcgLAn0o/SwDUtoqiNbu3oMkYWU+um92Ebkp+bGacSnZxcfOV20yga8LCp+EWzSczbsG9&#10;0HJUZ7Se8jI6TR2EZr7tE8sK50xhDwDLcqU8ENT0Mblhby8IRiHBTKS2nCPpyHzVbysJpJzCPDyy&#10;kAA4p5HN5tB6fRdMb4h+vuWwBG6Gb77CcgSZerhrvIvAtQvg/2kvtGDc3NJOart0oGAbSPl05cxm&#10;F1/pkPayfjJkINpRh5oGdaHO0KplpdpykuSuZzVV0z2v666C8tJ46gBQ+uHpiDuqknS70D0aMghR&#10;qXEujwSAyktPD04SAMuDTjkAispKzAkx5eeN6xr22ThrjLelfKjcajg+OmNON6stx+Zdjn/FVpzW&#10;5uoamBow7jW0Y03uDUr9ubI2lmo+2a2q3YgV0vDlk1HgG3rC7DKYM/Lyz/ezNGUX5qK+AHBuQxvg&#10;XHNOS/zf7Icwfp/bJEeF5PvIlNj3nTFr56ApLb82ahsmcAhAThUAlB8LwErN0hg/iJas9KgL0zWI&#10;+iJrtqz3Ti8rTo6lzwI/WqTUCb9RXTB7uxv07BY6kCr4dOEncHnQzxIAC9VLVMhzhqVNah6d8Bpa&#10;BXVDiylyCVQDnlkgaG1PVhDVKyfFVuHsaW6vXBg3DvDnC4KH06eFZFkR+Y/qhncWhyAj1228ZO22&#10;PpD6PsohAD688CXnAhMAa80OwF8JgBP2uX2Af/B9n6E54auFNlul1fg+aGtuoYYnucJYVrzPdBYA&#10;OjChB2FT17R+3mDK+8xMjweAznLtjw7j+sFvbBcMXjwa+cWFNv9axp8GL5VVrk+Uy4N+nhagmBH3&#10;lsv6cs83qK8ljFgI1fFwpgGgq9F9Cj1Be/e6gaHOLXP3j33n58TqedRWnErHAPhPfsWWDRs08yMk&#10;5KRbHhmA+fKrLJIL/PAiAWBj1NDKLnMD8PdZDyJ4v1sSq/S7pfXAoxlbvoDfaFl+bp1DFUK5ha45&#10;5OcmX+lFad1Q254sbFlUvaytz3tWenS6m3w89gBQVmsblsXmIYzrpMGIS3a77OUzD+X+KitL5+HJ&#10;cnnQaQFAUVkJOl5WO6A1hBfxzCeH4Sun2dLa2lA9YJKm/JSdSaeHVSP6LBGb+6uxaAJpKbYU2FP2&#10;nycrbd5YOjdfWj2RA+gOv4RXFoxEXqGb9eEa8Vx+HU05hfl4aFFnXDynqVs6a15z/H3mQwg66ANA&#10;L6NJOpUeaA6yaMXODQgY2QvN+X3X9uT4TGgPPhkWgFgnmoGJ0uCmsNmG/jaro9Szpj9Hvn+6WHrs&#10;xbnZpD5oPqorPv92g+WR7e/L8lqkkqvzcuDyoJ8tAIp17lkGaXnZ6D71fTQd2xOdQrxGbw3gdb1j&#10;R2dWJVck0wUdN8BWV2k6uhv++8VUqr38H5dvPDmclx7lEgAfXNwVl872owvcEtU1/m/mIwg+4APA&#10;UuQ2KnfnG8K/RduxmirmekLN+jhsPVXyqWCBnjWD2DjL/ugYMgANWfl9smKy5ZEWoVBWOz6yLJ8s&#10;lxedNgAUlZWw42EP/MQqVJ4lsD8hxuZ3tgzpQSuwHzoFy8JyllZZGVfJFcMa/qPVit32kX1sK4E5&#10;m5ZYHpklcEi7r/nyz0dlA+DD3wOALr/DExPwRMgQ+I/Tjm2+ZgWzrivz+1Szs1rppk8cgCZB3dBz&#10;7nBkaewmyVYNKkfwE5cX/SwB8Gh2WyW6hKzc/TX8xjp36IkgN/xEBaOsTKvkimEbb0fga22VzwDm&#10;RQ+0HdMH68J3WR5Z04Uvvzw6XgtQ+S1Kyc1Ej2kfoQkt/nZm8Tmrz1zGSgA85WzjD5nn/uN6of2k&#10;VxBBY0RZXKTKiiBTUl6Vhz+97JcX/SIAUGyzD3zTn+Z8vQwNR/ewjFHNpHmsXkZ5g3i935VcEVwy&#10;Lk0gKPk3ZcF4fOIQxKR5Y8GYbzraryMBsDoBsMbRAKj8lRutv/R/X1sajEZj3NxeWy7K3DDlr2uI&#10;LztelVye7A3et5EMzGu/id3RbnRvbPLN9lCbn5kmzLqSsuqysnTZPVEuT/plWIA+e8JmAliCvsOn&#10;a2eh6SgtPMoMIuA5F0kLQVa2CZ4qFhgJ/CT/DgRCuUZ95n6MzMI8NQPajADlnSi3sKBMCzDEB4Dq&#10;PdTwJ9GkjUtZwTFvCXjW46shOGV8v5Irlr0OJy0C0nwivS5WSCt3uU4PZWtZZbU8uDzpFwKAKkbk&#10;w7+1h20Rhi+bhCajuqP5pAHQnETNkTwTF8D8JbPrFaQlKLCa0BuNRndB8JfzHOzJCmR+icoGwJI2&#10;QG/O8Hq60c2D+qIl87Kdwqe1KS7r25VcMewGl2sGkDv62+pHXTH/G7dvjJYv9spiRXB50mkFQFFZ&#10;CTw51rLariVQ2zdqtGV2cSGGLpmIxiN70FViYZno1kardJFONbuVlzVIun1Ib7Qc2Qtf7NvoUwB3&#10;+D4LMNgbBkNKTE9FpylvIiCot1mV6nV0eVlZoZ1K9sa0Ggf3RsOx3TFp63KXScUOVMouoz+dy5t+&#10;QQCozhBnC8pT0qR5UUFxET5dOhUPax8OmukaIqOFMG0VYAJiZaP5qWE1PWglFoGh37jeeDJkCKJT&#10;ElwmUQddG2BnXxug9vT1x99n1se4AwvskeKiQrz+2Vhb3UVjDDXzRO1OP/dphD8Hdla8WxBXvew2&#10;24q/W4T0hP+YHliwbbXlkZqgNAGSRfGYslleXN502gFQVFZCfxqXZIJIQy8+XTMTjUZ1RisN1pww&#10;0GYuiCuth4pnFRYdPddJ1psfgaz/3P8in8AnAEwvyscji14mADbFZYvc5ubnz6iP4H3zLQ9nbV+J&#10;ZqO6sfAN8Lm+AlVf4ay06CuU1X6uqW1qb7V1BicNQjOCX7sxfbFk13rLH7U7CUvEXtmrCC5v+oUC&#10;oNce6DLDNZ0DczctR5vRPVhzyRocQHdssBUob9B0JZ8adhvNa5B0Z0zwbbWZk59rFuAlAsCFLVFj&#10;flP8ddaDGB2+FMlpaXxvIJppS1IBIAHPA7+ywq/k8mU3sJyGAsuJmpH8A7uj47TX8XXkfss7V86O&#10;LoPlzxVBv1AAFHvhEgCL+Me3fcSKg9/gqZBX0Dioq21NqT0XNGyjrIyv5PJlD7Dc8Am6wpP6omVQ&#10;f+yLCWU+HcIDn3XBxXP8bT3AK+Y1xkUz/bAkYRuGLZuMZmM7W5ufANDankqBYCUQVjQ7ANQKRv70&#10;ovrM/RAxKb7hTGrz4z/rzfeZgMeWxfLhiqBfvAss1ugYdYzYOmSk8KRE9J8zEvUDX0KbkF6WyW61&#10;Fjee7Ihxg4eVoJJ/Kh8GQMpaLpU2XW9OV7j7gg+RmJeJRgs6419z/XD5wgC6vw/j2Q0fYBFdrCZq&#10;95vQG+29YUw+V9oDwkoA/Glscjz8W23i7hgwcaC1+3UY3xtNQ3qgSVBvBK+ZYwtXiDQsye0J7RvO&#10;VAmAJ09lJbi82MK3bzgW5RXlY/LGRQgI6YcWo3ra/EW1TbUb55Z6d7WeFEPnle2E5clep5NWxVFh&#10;03zh2ZuX4ZVtQfj7jIaoPqcprl34GL6M247np72L5uO629RG946z/EqHV8k/jUuDn7wh9dirkukU&#10;zDLB8vFwYBe8MHMoNoX6lrMnlVXOKporgn4VAFiaNQe1SCtK+xoG98RHYtDiQDQJ7AG/kM5ozoJm&#10;BdQafuWuVc4lLm92FYwKGa2LELpWIX3w5OTBWBe3Czd/9jT+b8YDGLFrLiZsXIJGY7SBvFtdW+8e&#10;aa1UcvmwAz4dJVu30VhvNAzqjI5jByJ4/SKk52dZeSkyT+rYcnUquCLoVweAYs1PlEtc6ANBTaNb&#10;tfdr9Jj9PlqO6oGWY3v6lEI9lpUdJOXNclmtYhk/kIXNFbwmYzpj3LqFeGvfVFwyowmWhm/Dk9Ne&#10;t53/1GmiQbey/Jz7XHa4lXxy7MlUA8o1VbTZ2B6238iQz4KwKy7MFRJSIbHChpcdVZ4qmiuSzhgA&#10;FJWV+IphB3raW8TmEPtIm2mv2rcFg+Z+ihYEQX8WyrZa1FHKobYnGzuoQbi+XjEqj63bdpRCleZK&#10;a+VYVieIpiO6Dg01rlO2IX1pBQ7CsrD18FvRFcv2b0S7kK6UvQDQtdG6fHBcVriVXBa7ca7SX8/C&#10;U/OONyFAw1pkkbec0AuNgroiYEwfvDpvFDaH7/aVCjpLh9TWx3JDg8FY/6wcnRquSPqVAuCRrIZb&#10;14jr4pHHXN4avhPvLh2HlsGDaJ10Q8txPfBYSG9ou8FWEwea9SIrxmpNKlbZyufrqSzjeiWXsE2m&#10;JzcJ6oLp367A+AOLMGXb5/AP7Mb7btBzJQCWzV5PuM6lZ45VQXueCy1syk0urdNDt7G9QE9tsM3G&#10;90LjsV3RMrA3hi4cg81h31ozkZEOAghyWeXmVHFFUiUA+tgyufiQ1XalaU9CDEZ+ORMdJw3Gw0Hd&#10;4Eclcos+urYst7qMU0DH3weGrgb+/vu/XpYF2GFcLzQb2QefbpiHgtzv8OaSkfAL1Lg/N1hd4FfW&#10;u79Gliw8eaji8ADQWXTuWPp5G+FAS7r9OFbg/N1mXF80D+yOR1jBPD71dXy6Zjq2xR3wabzsAFcO&#10;rFx4ZaNUWTnVXJFUCYBkzSC2o+9cNaCtYKzxgz6KT03BuPUL0WnCq2gyujsaUnn8xvW0SfluF/++&#10;VC5ZMq5N68gCK9DTdY8rQfAI9hVYv5A+6D13OEKT4vDklH4IGOfm+nrLwx/z3q+W1exSysLz6ZN0&#10;zsDOp4cmO3umP1pQhn7BXdF4TBfzXPou+RSLdq5Faqbbx1lkw2Xl4vrKxZnCFUlnFACKyhJARbPc&#10;Xzv62ISihRXEVAifjIxiCITL9myxvWf7zP7IptM1H92V1koX26XfLBbNmfTNLrEa2qekOrfGfJ8S&#10;lyj0kYBoNbzdd4pe4tKUsAvfu1/q3VLn4iOt0zOTlQa5ZTblipbgc3PeRVvKwGu7OhPdXteO6Y0U&#10;KOO+rpfio+8fy6Xzt+R66fzTuSw8rWqkzbXs3lED+aVb8lDUVGNzdcdqQ35tvdoH/ed9jFlbVuJg&#10;SrxPmx1pDq9W2ymmvpv+S/3tePq5oqkSAI+T+edIJCRpA/AoKtPyXRswdMVkPDv1LbQeQ6Ub3Rkt&#10;qHQBQT3RilaNKScLQRs1PGurRhV0/bZaWj1v3iZJjs2VoQI78BQ4Oi4BBHeu+xq36Bq4jyws3m/d&#10;03POknJ89HNnEgtMtJtYWffOFLZ8sKOsf11zFr9jL29KyZtc8q573strx/ytStPC8eW1Ty+cJefO&#10;vd9aZNban3lUL3ob6lgL6ppfYA80HdPd2vT8g7vhmSmvY9jSSVj+7QbqaQKKfbOhjEyly9b1M4kr&#10;mioB8DjZwM8WXHWzSjQeyhqJS1F6Tha2R+3F9G8+x3ufT0TPWR/g8fGvoXVgPzQb3QN+o+g2s0b2&#10;C+J5cE80C+nNWroPWvLYmtZjW7l85DbmVjvLzoGbKxwe6HkFS9dlOblVOvhblsbhgugKnAeiLix3&#10;rZJ/KpeWKY8CucP5RUDiPT1nv3354HEJIJZYfHrO5as6Jly4LbWnCitKC5s6IR1pxoqhEfWmkZpf&#10;6HU0Y2XbKmgAHpv4OrrMGoFXFwdj9Jp5mP3NKmyJ3I207BL31kjurU9/y9LxM5ErmioB8DhY7YJi&#10;A0GfEplrbP8KUfRdkbkQR1N+URES0lOxK/KArZQ7dcNSfLxqJoZ8Fohe8z/GSzPfwzPT3kKnSUOs&#10;IGlAcPPg3mga1AuNWZs3Zm2uHujGtCYb89hoLM8JoA0Du7MgCEi708rszkLAgsD3Wo+jhUnWqh22&#10;PSULkkb12yKwLIhyj0qDYyWfHKsyUsWjc2dhyzLzAaIAbbwbYmLbRAq8WKE1G6/KrhcCCGAtyKoA&#10;lX9NyU3IjVkpNmb+NlUFOZrH0V1sxZxmwfQWJgzEY9NeR7dZw/Da/NH4ZMUkTNu0EKv2bsSuqHAk&#10;ZKQhp6hAqnkk6cIh6uh3hdTfAupyoemw6W8Zen4mckXTGQeAorIEcTpZbYReOyH/+46ul8yA0BRK&#10;+uaeYRVriibM/D7SbBTNqUzJyUBsehIOJkVjd1w4tkXux4aDO7B67yYs270eC3auxixalFM3LsG4&#10;9QswevUsfLJ8Gt5fOgGDF41Gj3kf4sXZ7+Lxaa+hzaRB8GeBE3g2ZIFqRG41phfaB5J5XT3XHQiQ&#10;3iZCAkIV2qML+K+dnUVXUlHI1dV4RAGR2txkpbmloXiPLmgLnjcN7oUmqpjofspC0/zlgMA+rJTo&#10;pk58BY9PfhXPTX8LL894Bz0IZH1mf4D+8z7BIObhG0uC8f7nk/DRimkYvXY2Jm9eirk7VmPlvk3Y&#10;FrUPoUkxSMpOt72Tv5eka6aE1ELqlrc4sC45HZVuauUCn97+DPhUUCUAnmI+BhSpnCdNDKuwuBjZ&#10;RflIyk1HZFoCdkaHYu2+bzB3ywr8d8V09GEhe2LyEDQjGNZX21BQN7QaR4uR7pUbBKvOhxKXrTQQ&#10;VLKTiWPKiIAXQFBsOoGVS3BXa29rE9gXT056A73nfoThS8dj8vpFWPTtOqw7sA3f0vI/kBCDmLQk&#10;pGalIzM3G7n5uShkfh06VEh9OLHMN/UxLlu3fml8KqgSAE8Ll1ZmJljlwFXObnkhsqxKTVm2MuIx&#10;fxvrXO+V5u8hrdgRl5WKDeF7MH7TMry6aAyeHPcKmtDN8qPr3JrumSvscpN9DfG+wv9rZS28ILYx&#10;dQZ8A9BSTRNjXkYALeqXp72P4SumYs7WVdgWvQ9JWWk0+pUxJ0BH5afpgo5ky3sWTFlxtnGUfvO+&#10;2u50bs/xhV86nwqqBMDTwB6g6dSxc7HltJR+zrktKggaolDCVihUOFgSCvVbLrcGcJV6Xh1+Bcrb&#10;o8qlPh2dGodF21dhwPxP0HJsH2tTbEW3rmPIQLp/rlOlLGD4NbDAX+MONUuitY2do2tLd1ZttZ9+&#10;NQff0KrLzj3WFZWoKXbXT8YTDapXfthF/VbekA3YfOdans0xz/UM2Q1DEUsjmIseCOqegjwcbMk7&#10;v0Q+VVQJgKeBTYNLKb1XOA7f866Xuu8sAt85C4dj/ibA6RUBm/c8//jC0UHv8CE9rwu65yPd2xFz&#10;EB8tm4x2Qf3wSEh3tB3XDx3HaTiGA4RfR8+x64mVFSyrr8Xk3vAfp57WbtZW9/mu9UjLy/ZJzRHF&#10;6UR8mJ3sD+eLrvE5ydzYd/8Y1r9jrpeEqYzV8XCYpe79UvlU0hkJgB6VJZxK/umsAmnZXkrX9sWH&#10;YcTySWgR2BfNaPXYYG2C4K/BHRbYexs2dQjpi0eCuqPLtHewfM8G5BZpmx9HJr+jAEsoWPp3Jf90&#10;PpVUCYCVjCKZkT7aFLEHPWYNtyEZLSb2oUWkwda/TJfYesHVk2udQf3RZLx6bvtj4rolyMzP9UlE&#10;bW+sMkrLTIXG+bqVAFgBfCqpEgB/hSy3ynOtZAVqKpRrYHfKkFuQj5Cv5tES7I0AWkRu35SyQeTn&#10;yJ5bLwCUy9t+fF80mNATT098C5tCd5kMRFo3Ui7t4SFPHpdqt6sEwPLnU0mVAPgrZAeAOjcUdGCo&#10;hvZDRQaGHn21bxPaBg2wzXCOBpGfM7tZNBraIvDrh2bje+LxiUMQmhBj6fY6KqxCMNn45EbyZKhm&#10;BLH3u5LLj08lVQJgJR/LAkifHo76ej78x2hdvmOB5OfKcnett1fM88Zje2LO9lWWXuswsnqhpFe+&#10;0so7dXyqqRIAK/kY1lALm+tMWn9gO/wIEG51mrIB5efGbn61swBbjuuDp8a/jsSMVEuvdjnT0CGT&#10;Q6WFd8r5VNMZDYAelSWoSq44VsG3jaNIS7Z/ZePgfkkA6BaWcOfNQ3qjy6zhKChwvb0abuIBYCWf&#10;ej7VVAmAlXwMe2PWRCOWT6ULLAA8Fkh+vuwsQHWCtAjujRdnvYfsgjx5vlK2Spf3NPKppkoArORj&#10;2ACQck/NysAzk95AK1pJx4LIz5fVCeL2GCEQhvRDx0lDEJ+eZGn+3gHLlVzhfDqoEgAr+Vj2DQtc&#10;c2CrrWOoJZ7KApKfM8v6E2uBg6ZBPbDx4A5Lc5Ha/SotwNPCp4MqAbCSj2XzBYFhX0xGo8Ae+KXt&#10;jSzgkxXoQLAvmo7tjMC1cyzNKg8UwbEyqeQK5dNFlQBYycalXT9RYkYyHh8/GM0maDZI2UDy82Vf&#10;J4gsQIK7FpXtOme4LSoqP1j4X1o2lVzxfLqoEgAr2Xp9vSEfZgKRlny7Hg0DtYOYFgr4ZU2F86w/&#10;gaCdj+9N7ocDCRGWdonhaBlVcsXx6aSfBQCKyhJcJZcPG+h5LH0gD1k8Do1CeqFDyJG7jv0SuPRU&#10;OAGgdkxrMqYLFm1fWalrp5AP7z18GqkSACv5SAAkaQXjDuNfRcB4rY7i24nsKBD5ObOG9NggaHOB&#10;tX9KXzQO7IaPlk+09MsHLktOlVwxfDrpZwOAIk9YRwuwkn8ae+Bn56Qlu76y5d7d/sYCPweAspbc&#10;fhnqFNFmPY51T9dsA3Pf79PP2mvYnbud29xuenLnW05kHCf2sZ3XdE1bizamtdt/wX+dDPS/lHwq&#10;uWL5dNLPDgAruQLYwM8pg45vLQzEQ6OeR8sJfWwzJdthjlagLEGBhTpF1HvaYpJAccBhN9l2nyPg&#10;CFSOBKNTy95ObR1pvcqCdZuuu3jrd3tb+ZpxJsC7vX37wj+wC3rMG47iYg2EqdS1U8mnkyoBsJLp&#10;8blVjGUFFhUdwtiV8/Di9PfQfsJgNKVlpLUBGwV1R8PxvdDMt82j2s06BWt3NG9Td7evrY42vq4M&#10;YDpV7Ia30NLzLXL6qC3p1YuAzfhP1P662nq0Bxr5thj1C+6DFqO7Y5i5wJJJpa6dSj6dVAmAleyY&#10;/9QoXVys/mAgv7AYUalJ2Bi2C/O+WW570faZ+yGenPwGWof0R9NAAYiWje+OZkE90Xxcb98GS9pC&#10;Uq7xscB0Kljf1bafbdWzy3j5k+sHa0/lLggI7oVO417By9PfwRtLRmHC2nlY/u1GbA3fj4OJkUjL&#10;zbRB4GXK52fI/HPMtdPD3yNT07TTSz8rABSVKciTYBv6ofNibT3ju67GbysAvGvr4/l+m2v4y2VZ&#10;fpKFrYSic6XbJ+/SVFxcjLTMDITGR2Ptge2Y8s0XeH/FFAya+1+8MHUowecVNA/sC78x2he3C5qO&#10;6Qr/sT3gH9yTVlcvW3mllZhAacNrtPGQAZdrUyxhuaWl2IC1LwIIrAH8HcDfLcjNCLoK25/WXFN+&#10;rzG5UWBX2+2uFYHuqWnvYNDCURi5ejbmfbsWOyP3IiotETl5+WUnUKJQviv/j5LRmc7SZ22YpfzT&#10;doLSX9swS78tPTz4nj117MlRW4BqcyfFgXJmmXLx4lF/7OLpoV8lAEroVuCZEYXMlOIiXqfrl3eo&#10;EPnkoqJiFPKa2oMKv8unkKhQR4XxS2QblqB/9rtE1lampCffo6eHvitCZl4mIpJjsSVyFz7fuwFT&#10;NyzDp6tm4I3PxqA3LceXpr2LJye+jo4EplZ0nf3pdjYN7AV/sl9gTzSmK6qNxcU6l9vdhNxULirZ&#10;n88EBPZD+8D+ZsU9MeF1vDhlKHrP/gCvLRiNj5ZPwoSv5mLx1lVYf3AL9iZGITUni/nLTC6LLH1l&#10;sZf+nxEzc5RKrWWrCrtQ4MdrRcV5OEQFL+LvIt70nlVmHhNGObI+UUydsA3a6VEUEQC14ngRy1Lx&#10;oXzky8uwxXe1s6F7/nTRr9YCFEsppCgCQW0jKSXiqXEh71kmKrOkWEe9+8vmo9P7PemX8vyY9vJ2&#10;ISuSrPwcJGamIiwlFvtiwrAtYi++DNuO1fs3Yvmu9fhsx1os2roaC79ZZcfFW9dg6Y51WLF7A1Yd&#10;3Ix14duwPXwf9sZEIDI1AUkZabbReGGRrAvft8ogL08ZW+QU55oVeywAKH3fk8afAZsnw0QK602f&#10;S6Vb5wUEwEMeAJ4CdqBWxAqVhkRhMQqKaEhYHrh46VxqI2C0VckV0dNEPzsAFJUl9BNhrwBo0c8i&#10;WnrKkPTwWKTu2Y/0vRFIi0uCNkEsJCranruyjI4Kg//LuHYs888x184E5p/jiNvhx0pd0w/JxJ1L&#10;oVmP228ddFsVB6jc+mHi47WKIgWtb9pHGC+5VjTgabkXIyk8Eqn7IpGyLwKp8cms5FgYmZeylPRS&#10;6TSVsAvvyN+l759KPv5vKyMKmPYCJj5pfwRid+7mMRqpB8NRXCAwcmHxzxHvHQ/zzzHXfowVIVmA&#10;BbQuCvgrJzkFccyHpH1RyGD80otkDUpX9DxPThOdEQBItaUiK4dM1jozxXbarf921/2lsBRpGtam&#10;yGrrsM3CTZC8JtOa93Vu7Tl8xd3ns7qvtgif0K0cM9y4SdMRcfWdOHDL3Yi75lZE3nEvEjd8bVZh&#10;gcx4haew+K6u6V1lq7VjUPFcbSe05HfsOV3Xd2T+693vcaH1vu8dS5PFSe8rfKVL54KXYv7jPXuH&#10;QesZxd3ui927Ll1Kk3tHz7pwFRex75uyfPlEoR7gbx1MLoqnhKr48KK7zW/bM+45HRUvfcHSaXGR&#10;XBgi70kM2kzIbeAu5ktF/M1z7d3uXCFfvpFpHDislGB9bO2y+hb/fFfAZxQvPWufc3HRUQVIz+gb&#10;kpDJWd9gMFHjxiHuytux9/Z7EH3dTQi75yEkb91jnzhUzLiarPgww5HppDTpJ5NlbqTFjz+kM/Zd&#10;sm4cm5d6pvTvE2H3rpMjf+ub+rhFSxpOweg65aHfTu6Km3vH0sALZlHxXc/6i1nxJXbe/QiiatdD&#10;2PV3IHnlGl7VM75vMbyy4uGxnpFx4GTNMiA5qEnIXlVcJS+VJd3nc/znnSv+yn9r8xPzuxl7DyLy&#10;gWY4WPdmhLOMRV51E6JHfGTFm0HxO3pHcuUFu+iFq5/6p7OKIX1HdHoBUAmmohccKqS75GqM0qRM&#10;Z31B4RZaxqimO1RcYIqpZ72yo6SoKBZTwa3dw3dd4nOsQl9ARSlgWPp1CFHzF2Hf9XURfu8DyNjw&#10;JeLfehcHrqqOHY2bIzM8/LAyfKe2QZbu0lkhZcsjF7OWy2F4BaaoKor6lsu2HJ0fU2h8LOHzIS+O&#10;Ir2r37YVo1jKpO+bghQjT9+ijIroVio23ntHxIs/8qV8jLO5IXyej9szCpuOh53rW5Kl2kCLKU/F&#10;XNckR4uDmPIqEIAVSLklW1cIjyaFxyxEHvmQxtJZmDzXb6aBsTc56prkpPBFes9jp4qO9FvyLeaz&#10;uWqLLWThVqXCN/V93VcYHqu91rseM+sz7LquHqLuexhZGzYhbuBbCL+yOg40aYP0pCR7XuEVf5fj&#10;0ki2MHSdnM9ACqxSk5xU/F243n37juXJT2EHEjxl/vLItJl1yrAlCX1P8hAfUhsa88cq2VLXLT48&#10;OcQ/30lGDEPtf6KsHbsR3aIVwq6og10vdGEq9I/pZBD6jtMthmPxEJfErUhx0bmFxOfJ+lYBrxRS&#10;FwqpC0U+PdAzfPuwjKxC4j2r1Pk77eBOfNu0GSJqX4ekCcFIX74C0QTBvXXrInLBPJZrpw/FTMMh&#10;KpB+W/6QXQj8rXzwIlPOdEYAoNpl8ilNJbqAx7QIui6bv0H6uo1I+3oTUnfvQn5WiglG0c05lG+Z&#10;XZSVh4zwCGTRfc2KjCJgRSMjLYeJyqOCFyIzOh6ZEVHIjoxGZmQEcmJSXYcHBa4esiIqVeLX2xE/&#10;Yx6Sv9yGvMQ4usD7EbtoGeIWf4Fcuk1SCHuWH87JLUQO3aq06Eh+j9/dH4XUmBgDwXx+T2HnZuUj&#10;I4zPxITZs5nhUcjPVspKFEzslEaFkOGmZDB+4UiPjkVGVAQyIhjXPNf5cqiYadX39bx+FxKkqGmS&#10;Qz599HSmOWXTZqSsXoPUtRvoxh9Adrbb09YKCOMkhczPzmK4MZQHZURZZR+MRnp8vAFWvin8IWRn&#10;5iA9NJLPxSKZ8UgLj8eh7CI+o8rJteNIybNSE5BCFyt9zddIXfMVUjduQfqBcOTnF1lhEeDlqgBI&#10;qRkJWQRMNK8rDUwLOS09hXKKQk5YLNNOOVGemcpDxTEqDnnJcXxOX6NOEADyWKmpQ6MgPZdp5rOM&#10;n/Igk/HNzc6zPM1OTUfKwTDm3SrEzZmLeFrxmclJSD2wH3GfLUX8zMVI3LQFOXHJtFRVmIuRzfzL&#10;iAg3PUmjnqQwz4ooe6tcGPeCgnxkUR+lkymRsZRPGPKYX87iUWIdl87b42PKxwDQk5GsoAKmm3Lh&#10;t7KZr1mhjFPMfuQX5PAZlpHsfKRHUfeo79mMr+SQkZ3OtDC2TL/eV8WZHZuEjLh4pH27E4kLFlGf&#10;lyKRVlh2Wi6KmCf5zEvTISrR0fHSRVnpWdShrIg45gnzhzqczO9lxieyzFDHFXfKLycjC6nMsxwr&#10;f3S3Y6KRViCgVici84uiyWR64hcuR/z0eUhbtw7Za79G9KzpiF+wFJl0iaXHeTRICpi/qlwzk9KR&#10;HhbDtMVQ5lHIiolCUb4sdj5YAXR6AdAndBUICSuRoBPT7ikcvOtehNa9FQlXsha/mjXFjTcjokEA&#10;ooYOR05Sgumcno/ftgm7774dUXf+Bwfvrs936iFh6jwr+PlUjF0d2yLy5jsQe1tjHLjpdoR3HWBA&#10;ks9/qsFE8ROn0124A3sffBB7/303QmkJRvynAcKbPY6CtCT7FlGHb31HcNyN0LseQMwtj2Dvffdi&#10;/78Z5p0PI2nHASv4EmX85yux54Z7EHn3fQi9+z/Yft9/kLJtj0IRMhh7yiYwEMWNm4Lwejci6o4G&#10;dL/vwZ5/34eUPdtczUtlUsXPx1no5AZSQXk9ed5SRLTtiOhb70LsNTci8pradHckK367UUvEvDcc&#10;2ZSVwlDM4teuws7bH0Dov/+NiHsoX7r5e+rXN7Dz4p4wYw723FQXYXc+hPDb/41dDzRBMoE5l3dV&#10;+aiyieg3EOEPNMCBG+9C2LXMn9rXIOq6a3DwjjtwsFUbJIwOQlEu7XVGUpWaYZgKGw/mZop5HvPB&#10;aOytdyfjcz+iKdOou+9nPoofRNQ9PD5QH5HtHkcM8ycvT5Yn5aU4zluM8OvvRMxd9+Hgf/6Nrbfd&#10;g5j1a3mHbu8nI7G/bh1E/+chHHzED7H3NELczfcigfoRd18jxDzQCBE318N+WkSEdaskQzs8jsib&#10;7kTE3Q8gTEy9C5812cKTjmVRPjvqdzB5RNz1H+yqdysiJs+2+0yKpU2J9PL0+LkEAKWL6ijgVYQN&#10;H8M03EkZUBfvvBt7Hm6MlFCXj6kEjz133mpyCqeuHqD8kqbNt3jmmXVeSMA+hN3PPIXQG25hGI0R&#10;9WB9JP67AaKuvQPRr71jHomMDHkJJboo/Sp1zlvJ69Zg/y0PUL8fwP7/3E+9vxMH6cZmRIVakqUP&#10;cdOnYz/lEXn3vQi76zYcvK+x6YgnlvR9exDdfyAimvhTtynjOsybWjcg6ua7EP1wA4S+0BMpK7+y&#10;sPJ9GLB/8FsIrXcH03gfDtxxN3Y1boO8hDQLryLo9ACg+yYT5ZRaHP3pp2aux115NTJZoFNq3YS4&#10;G29HZq0bkVG7HhKvqYukSy/Gfr8WyGStLRBIXb8VyTVvQca1VyP12puQcFlVpI+fZuHl0jqMbNAW&#10;GdVrI+W6m5FUtSYSn3jOhKyapkDWGsEl4vHnkFK1BrJq1UX8NTcjufatyLrmKsTUuAYZS5dbVOVC&#10;6pi3cxdirrsBaYxP6jW3IP2aG5Bw+ZWI7DHYTHfFKWn+UsRUvZb36jLedQkOdZC2dTfvkKRdpQDQ&#10;E37yqEAkX1IVadfw27Wu4zduRAItLN2V+yPnThBsbWssbNHDPkZE1WsQW+sapPPZZH4nud5tSLn6&#10;RqTXvp6ASHldciVCm9GNT4qycFKWr0F8jTpIvboOcq66GYnX3oLES2sibuiHJhMpYdKkaUhiPDJr&#10;34asq2oj/JbbkUKLUZS2/VtE3fUg4qtVR/y1lNO11/B7dZBU73ak1aQ8eC2lZm3EXFwT+4e8aRZj&#10;LjPikNrxeFROmysvt5zhxb09jPlZg2nWuzeRb2Qe34BYukqplH167VsQU7smoi6qgaiPR5qVLUqZ&#10;NhOxVa9EBuWbdm0dRFW7FklrXBtX7LCPKPuavHcTMq6+Acl0g+NrXIXoajWRdHk1pF5SG9HnX4yw&#10;Zs9aXA4VFCKmaUuk1LiW7yge5GrM+0YBtCozTSa5+8MRe9N9yKJeJl9LGV9cHSljg+x7BhaWlwKz&#10;Uvl63CxJyACgW8kaQ/oT9eZ7SL70SmTXvgGp1P14VmjZe8OdvhMs4mpei1TKRmmLq3YFUiZOtvyV&#10;FaVn0vdEsBK8gbKkDl59PZKpE0nUkZQraiHykUYooNWmTiIZHYyA6aM7LYmXKHX1asTyWxnM4wyW&#10;icxr6lBHayLy3XdcxUyOD5mC+Etr85m6SK9VBzE334O8sHB7P3n3Jlak9zOPayH+OpaFq5iW6wjY&#10;N96KtKsYrzr1qL81EV2jHpLHTzJZSxqRPbojsSrTRX1IvrIO4m+7F/n0zBQrL27lSafVArR2Lh6z&#10;aGIfvO1uKn1dJNxwK1KvZOF+uQdrk4NIXvY5La4HkHD9TUi5gRYeM2Hv8BH2fgrdmaTadyL5eoLS&#10;9TdT2VlwaDGI8nLyEObXChkUYnI9vnsFBf7c8yZklkkDrPToaITfdT8VpR4L082IbdgScXc8yLAI&#10;xFQYtQcqY6Qwei+XrngcC3wWC1hS3bsRd9NNVAxaXdffhbQ9+ywt8QuXsZarh5S6NyGdYYbSek3b&#10;5gCQ6mUK54GgSz3BZfRYJBGok2l9KOzoGwgm253VqDIi11GNy3o682AEwm64nXGui6zrb0dyrasR&#10;PfAVunDhSFgwD9E338Aw7kA6vx91WXVEjhpp4SSvWodIFvDMOozP9bSub7gNSdfegLjb76fLFG9h&#10;J0ycicQaVzIefP+66xF2+710l53yRffuQ2W+gu+zwpFVfs9/kPzZauYdXc5XX0PSFayE+M1cFoTw&#10;W/+NnOgIKyjW/inhqadD6TYo57feGY74K2ojlXFJZ5rjbv43Uj9bSXd6A2I7Po4UFhjJMK0GLdKW&#10;HQgQzpZNIwDG1SBI1r0Z6XVuImAyL9ZttHuJwz/mPcaDupDMd2Mop8TX3kV84FgkjhyN5P+ORuzH&#10;/O7MpchhJArossc0a0uguQ6J9fTOLQz3VhbAq5E4c6aFmRUaTuvlAVZ4N/LeLUioVgupY92qMaVB&#10;48RZ71solI86WqRptIzfHsE8qM34sGKhXCLuvId6Gmr3kletRUKtm33puwXxNa9C0lRX4atSFyVM&#10;m2uVd1qd2xFL7yehcQDiWTlmsOIOZTlJ/cpXnn06WBaL0r9cizhWIql1buP3bkc8LeeMWrfg4D0P&#10;IyMm1vIwdsIURLHySK9b1yrAWHovBWFR9v5+6kvKJVcg+QZVyszffzdEylcbqC8HEPbsi0invmQo&#10;71mJH7z3YeSkpVuY4f36Ir3a9cz7G61yjLj3IRQkui1LK4JOGwBKzlYwSOksnHGsFVLrUuBU7AQW&#10;wtS5M0wg+QX5iGjYioK6gbUhrUECRejL3ey9lC1baP3cwQLtAeDV3wOABJQr6h4GQDXwmsUzbyEL&#10;Ib97/W1IqH0t4t/4AOGt2hIYCGCyxJo/iuzCbIurKG/XLiTWFQDSQmPhyqEVmHhjXaRUr4nYwW9a&#10;fOMW0ALku8pAAWDYjbccJwBexXdKAeAO3zuMsPUk+xQ8bc16xNW+Gbm0VgU4ydVZS/ObZsVlFiLy&#10;4WasYflNuiaJBJjY7oPsveTV6xDBdGVQTulU6ERWCgk30lKsehXi6Y4q9ORx05FwxZVIpPuURgA8&#10;SNcxLTrewo4NeAxJV/FbdVhBXUHZPPqkXVcKYr5YjX0XXYLQK2vRCq+FcBbSDLo/krHib9BdCgBF&#10;Ce+MMABMu/4W1vY30d0j6MbH2zupk0cTyFghKN8IqBH+7VCYn2PfSp0xm/lMK+gIANxg95JpGSdV&#10;v9oKf+r1tWkJEUQJ4CLdF3vWi7lc2YWI9m9vFkmKKknKM+M6gqC+2byDtbupbTnyjv8461AAWJ0A&#10;GDiBITA85ctJs963UI4BwARarWnX30G51EM03cCcmBS7l/rVRkSrsr6e1hHT7wGg5QM9GqUrqnsf&#10;ZBCk0667FdH3PoLIER8i4bo7DDBjWa6ShgWZHEwPj4hPCYtKA6DkGc+KPLXeDbSka9HSHmXfipk4&#10;EVHMwwwB63XMCwFgeIzpUkz7p5BCQ0Z5mFm9LnY9+azJXoZH6idjkExLPYmVcDa/EVP3LmQcOMA7&#10;BMA+/VieWKZYflJ/qQAoAem7ah/S59PonkXTXE+iEqpAJFS/HplTZpmQc+iK7KGbklab4EbrI5Fu&#10;cthLXRQM0jZvpdt6J5VdSnE0AOYaAGZeSXPbA8DnHQDqo8qIuH5D6PJQoalscdfSlVr+JcK79mCG&#10;1aHbfCOiadll7NimNyyeAsAEAmAaC0kSASbrutsQy/hmXVUPYbfdidyEeFqsa+imyAIkKKtgC0x8&#10;bYBUL1/CfcpmoX4PAPosQEXY2v2IJHo6XVYA3aNEKmOiQKDadUibu8SAozAxDdEPNkVsHbrdTFP8&#10;lXT5uvaxYGQBRlChMvhOEq3sBH4j4+rbrAbed38DZGVlIXnSTAMXFa70a69HKAt+RrRrcw1v/SgS&#10;CRRpde5CfK3rEdnpeSq0K3QZsSmImjgLCVNmIGniPMTOmIOc5CQfcMvFYsyPAsD4oR84C1BWF12k&#10;yNvvZiGIRkFBAeIHDGYlwkJ1PT0CusChfQZZ2vWtFIadcMU1BoBpBMCY2nTxCIAiAWCidIB5klrn&#10;esTecCcSduyysXG5eTmmEznZ2cjOOwR1E+XlsnJt3hYJ1L1EyiONYSYK4K+9BdF0/9KWrkJeQjJi&#10;bqMFaADI+9VZOZcBgPxT6lw3S3Fp0jPuYKwMLg2AsW9/YBagwFhNA5F0AWPXrEYyLfx4yjdOlbMq&#10;PrMAaxEApx6uiPLTMhDzQH2kXX0tEph/cU3o3tPqirn1TgINXc+atRH26HMoUnujRUJxKIn34fiT&#10;MgSAcsPNAqQ3Q7moKSm1NnXqngbIzc1D3NRZiGZeZNdhRcPyEnv7PcgPcx5D5KOdqKf0yAieyTWv&#10;x4GOz0A7DiiuKR/9F7FX1GQ6bqGe0TqUV7V3j+lZZJ++SKrhLMBfLABKxmIPAFNWrkMUhZ1GgEuu&#10;exsV4CoC4FRT+PysbEQ0aE7Bq1ATHGteTQDsbO+lbfgGsazdzFzWPZ8LrHv52bmIaCLLkRYgzfBU&#10;swCfMSFLBQsyi7GvGRWEwJp67V102+5EOk37+Lc+QPrlV1HZb7f2iZiQcZZpei9v507EMrMyWEAE&#10;uAk33oqYdo8h89p7EcMMjfx0NFJWbEDEVXQJ6tLdpJUWdlwAGGgAKPfLASDlsMP3DoWgZ9WzKkpf&#10;QVe2znV0+29FJmv5uFoE8Lmf2b38lBQkPNgQGZRlUj3W+pRjZM++9pVUA8C6BECC9w0sXDczfe2e&#10;oeLWQXy1OkicNBuJc+az4NM1Ua1PCzD89v8gM8oB4MF2HZFW61qkyO3mMwefehSH8rLNJc8M3Usr&#10;JQk5cdHIik5GJl3q7Dz16mkoCROgNB8NgD4LUIUgg/mecNPtiGveCuHNAhB+wx3IYX7rWkS/N5Ge&#10;nEyAcE0AGZPnEaRlYTMNsgCvchagKGn4J7wnq4MVKWWTyEoqskEjRPq3QoRfAKIatUBk8zZICo11&#10;ukVQjPFrYy6w8jP5Wrrvbdsh+a6HkE7ZhT1GV21/GGLueBjJasdSBUwATAk80gWWMqvnVB01Goai&#10;SyKXY450Sd8s0OO0LH2vkQSA6gEuDYDXmEWqpopkeifqyAu/6T669PdS53T9dpObLMDEqdN9EmUF&#10;sG4tYmhRpdMiS77yOkQ+9wIyUgiKDz6IZOpVOj2X2FvvQ3bkAYuPa1pRGhRnlxZLD6k0AEo2ScyT&#10;uDbtKQcaGtVoec6chdTZS2ip16ILfAP1iJURLcD8sFhLd/jj9BhYucp9TmNlEtHhSaswRakffkp9&#10;v8IqYgFgLC3BnH177V50775IpQHkAWDkLxMA9dESYSfTrXMAyEQz0+OvuBqZU2fYvcKsHIQ18jM3&#10;RdZCEgtfxItdTMjpm7awRmTNRMVM0z1aQ+kTJ9u9gqxchDehcl/lADCtxg2Ie+5Z55bxX+rOvSxo&#10;tyGXLkXqVVSW+gG8d4hAMJUu3BUMry4tnWsQ+cKLh2vYrD3fEgBpNV1zKzOP4V1NoBo/DTGt6TYT&#10;AGV9RX08GvF1mBYCYGqdmxFO6/P7XGD7TUolACYTANOZhiyCZhQVI2nnLrsrADTbz5dRai6IvpYA&#10;qzRLVnQzMmYtsHvFyVT2hxsZAKoiSWUhDu3d3+6l0QWOFACyohB4xPAbsbSyEx72czJt1RJxH3xK&#10;a0jtR3eQ1QboAFAyi2jbCelX0iriN6XQ0U89i5yEWIQ+2IhyvAVRN/6HBfUexBLEd999N2UVanKz&#10;0XkGCgxF6T4MgMNpyfkAUE0QzKM4gcvFtZB1xbWIvZGu0Z0NEPfGcOTGpRl4iFOmzrU2wBRawMm0&#10;TOKuYuFc97WFmTz8v6wEqQN0EdUGaiDBgpZ80eVIv+hiJF9wGSu1mkjf7TqYivJzCYDtkXi1APU2&#10;pNB6jHr7PcQMfsPAOYIWX8x/RyPxgQZIriMAZDyr10Ty0QDI9An4bGolr6et38RKuhtie/RHTM/e&#10;CO/Vn1ZsH4R16Y7kXXt97+l9sQBQvftKHQFw6IcEWbUHqz2SzDQmSS6XXInMarWRVq8u00crlRxH&#10;6ythykzLH+l82AjKtDorAFqzidWuQeJ7I0xmse06MF9rWdNGfI26rOjm2fM2woBx/j4AjPW5wOks&#10;lwdvor5MnoPE+k0IvJRTizaI+XAMn7kGmZS3ADD6TgJguOs0UxNJak0COdOQQn0JffRpysaBfNJH&#10;nyC5GuVIUE1l2LLUcw7st3sRtADTqv3CXWAn5BJhJ692AJhKQSpjE44CwNBG/rTUJBQCDjM9jACo&#10;N9M2b0EsAVCWgNonEtUeNsm5J/k5BTjo34YW4PUsDAShGnUIgM+bQoiSA4PN8kkioKXWuAIRnbtZ&#10;9sStJ8BceTvdMmYOXaOoux9mAUy07+Xs3oV4WoayALMEvFXrIuvzL5E8h65fVSrt9XUQSwBKvpHv&#10;KgPVBni8AEjl9gAwmu8kf+sAUJqq4c6ux1AAuIYAyMqAAGiFgACYPtsBYFFyOqJ9AGjtmrQQwnv1&#10;s3spPgDMZG0uSyZaPcYbNiPp4/F0R2pQtnRD6/sj/bq7CS6Ms88CzCIASmbhbR81dzlVlvZV1yDi&#10;mReRE5+IyFtoEV5+DeJuvI4yq4ecKykDWsYZB/dZIXOzNJiSYyxAB4Aq5MnM95ib6FqzMEcvXYr4&#10;ts8h5aobkHEdC/hlFyPMvyPyUt2QpJSpC1mI6/A9WYC0RmrJAnQAaBYgdUduVwKtv/Q69RD9Ymck&#10;DnoFSX37I7nnIIQNeo1ufazldVFeEV3gNki+ipYt46EKNPHND5GxY5/NHkmVK3n/Q4i/+35WCLKq&#10;WeGoDXDskS6wA0A3jk3hJk6chag//wNJ/7oMKRdUJ/BegrgLL0b0389H/PI1lq96zfGxAJigjhzq&#10;Twr1OoUgkfzaUCSOnID4XgORQr0zd5TxjSXAJFJmCi+fYUTTykqjW6y8j6bbmTBvuYUZ+vr7yKxa&#10;FYmsVNTLHd91kMlSw3A0y4ZmoKXjcHpIHgCmUJY5dLvjr6Tr/fW3SPrvKOr91Ujk96PrUzYCrzpq&#10;MjoSAOM6Pol0ltXkenRza16H0E7PHgbAlA8IgFVr0Zql90a5Jta7E7k+AAynBfirAMDSwtZYoGgq&#10;vGvboPXDGjB7cgkAHmjsb0M91EZmAPhSV7uXQgCMoatjQ0FYgyfQisqc4FzgvJx8hNL1SWeBVI2Z&#10;Vp0A+OyLVpiZ3wh94Xm6cnVYyG5D/DXMzFbtkPL+KMT2HIBEKlASATWLgBF6Nb+7ZIV9L5egFF/X&#10;9TpnXHcXYmpdibTPFqMwrwCh99dnOHWRxrDS+H5yvRuRebVcYLoeW3fZ+0yxgcCxABhEAGTBpVJp&#10;CFCsGuS37zYl1R/Nf/Bc4DQCYAwtwPTrWLOyIMReyffmLLSQigmAkQ/Xt8ZzgUDSFXSBe/Sze8mr&#10;15oLnE3wU0dIGF261PXrkRefQhAj6NFFSmbcU+rS+lOFIQC87V4CYLzJLLL145Sls5TSqNARTz2G&#10;wsw8xK1ZxQL2NpJr1aXMCCIMP/GGB5F9wO2wpjFupmTfC4DMUwJVxG13IzMm2e4lLlvFAkdXnHmb&#10;Sms0jAU9ftFiu5cyZTHzmXI+DIDM+3Xr7Z56gWMI+rJgM2idx0r2+108PFJaDhUWus6QvHyEB7Rk&#10;Aa1nFn9ydVrCr71uxTTq2ZeRSEtHhTBJFrHPokxkPqUGjlNQJXpsAEig15AfXk9cuQ67aDFHPPYs&#10;wh5/GvuffIoW0FPYpyaHrVt97+l9cdkAmE4PQp1DkXc+gLSEZAs3beMGHKTFlC4wptwEgAm+cpIV&#10;EYqkm+9GEoEoQ22nda+jBdoTCR8NQ3y7J1l+CGI33Yzs2vQKHvJDbnq66ZemjnoLJYi8Y2kLMJV6&#10;FlP7WiRvWIX8xDSE3nYPkq5VJ18dZF53D9Lr0WVVm7kBYIy9H/noE2YBqtMspRYtwE5PHQbAxI8/&#10;taaE5HqUK42E+Lp3IW+fG0WhTpBfDQDayhyk9BXrEUshpTHRyaxlY66kuT/bbVSdm09wadycbqqU&#10;9DYW+GtxkBag3kzZtAlxLLQZ16lH8A5EX8H3Js01QebyT2yTFsx4ug1qiCVwRj31khW/7IRUCvY/&#10;NpwjmRZdeh0qDsEz6Z+XIO2iasxYugm0YtIJZPE1ayJyyNumLFl79lhhSNcYunq3s5DWQNqCRfa9&#10;6GHvI65qHWt3UjrUzqb2knC6I6nbvwcAfcqWMiaI31etfyuyqHRxTGd6mBtwWpoU99Tl6xFB8Eq2&#10;hmm1AzF9i76wewWZOYh5RO096qy4nS5dLVqAvS0cDaGIosJm2Ht3IorKlfyls0Zi+r1Cd6oG5Xgn&#10;FVY96nfZMBg1wGdFJfL97xDatgOSajEP+Iwa00NZqPVNvZ+0ZDViWGgzrr0HWbVvRtyttyA77IB9&#10;16YtWnqZY7zguk0cAMYJAFk5ZdDqVYdLWmyS3UtevYFu+Q2IJ6CqoomlKx9F98vSMXMeIqUrBPEU&#10;Wo4JtegKr3VtgAnDPiYoqBPkJuRcdSsibmRFFuF6gUWKq1gxMM7NRWTz1gR2WiG0jlKqXYv4ga86&#10;3VqzHOH0ADIoB3OPb1Dbmjro6I4GHQ2Ari1NQKLs1W/JxqxMflHnlj9kYp11DLl3FYYAsBhavEEU&#10;a73A6uWmhX/tDYi46y5kHYiyOKWtXMV8YwUrUOH9OOZD3BTX6Rc/d5bruKHOqgLLYQWQ9q8aiJMV&#10;Wo16Sj2XBZtBgEy4iuVhw0aLX7baIwsYBy8tihQp/ct1iKtNkFMlRFlHU6cSfXOKI2lFx1MOqdff&#10;bTprPegE6+g770aeDwAjOjyOeFrQmWo2uIr60ukJk4HyMG7kSALg5XyXFiANkESWqZy9zmOI6NcH&#10;KdXVhKMw67KcPkwAdL3gFUGnBQBFTthKMpAZGoqwm25H9pU3IkfDEJixib1eQVZqPJJWrkf4Hfda&#10;G0wyQSX2kpqIeut9U4jc2Eib0RBHlzCdGRFX+2ok9OyBjP0HkLxoBeJuv5uFyLXd2CDqt4ZaAUhZ&#10;uhLRtek+3KAeLrpg9e7FgU4daNU8hfAnX0TSvQ+yMAuMGSfWYmH+nayGztq/h/G4y9whvSd3K3Xh&#10;EktDzv5oWkz38z2NKbvTAFnWYCSVI3XbTnumtJJ5LEoeO4bWRy2+Q8WkssXy/chhnyBlwhzETp6A&#10;hPHTET1+KtJT0pEdGokoAl8S3UMNKtV4qsTB7yAzMR5xn68iaFHJ1SzAQht1OQvABx+5b6z4GpEs&#10;UBkEDVlWkddeg7Q1K03pUrZvQ+QNtJRZi6ttM1GDqq+/HmF3sHaPirZnwp+nW1rjUoLAnbQirkXc&#10;/U2QSmsmLTEGcf3fpktN9/gGAi8LQvzNdyD7oANwWyhChVxJ5QWXYoLuew4A1aaYRKsm+lbmFQtd&#10;2t7diOszGBlXsBJSzyyt2RiGnbLxawsvbfpC6yWVp5BMecVfdRMS1zoXOMHGAdamVXIb4ljYI269&#10;CXHvjULa5NlIHT8TKRNnICl4KuKmzkVhTg4KC4oQ1VxegiyOO1iZXIGYIUNMt/KK8hHV5ilkXKmx&#10;j2rSYFx4jLviCiT7eoEtUSpAhnrMT/3z5ekPkYGesZ6n5UgrOZ8gqDdjh77PypCut9xVegNxtLYy&#10;wqNc2pevo1VWj7qnUQ8sCwQ89cRm8V5Ez97Uoeuos64HP/y+Btj7/IuIebwLots/SeuPOkNQSWSl&#10;kkAPK/qDkRamliojcvviInZ5lLaGlRorSWtfp87EMQ8SV63iHVqHO/fQs1EbrHrGBYAsY/R24u64&#10;i/rphsFEdx2AWAKvgDybVnrEgw8hafu3yIyORcKTXZCljh6CciaNncj//IcWqWvnje3ZH6k1lA5a&#10;gFffiPD/PEKr01WMh+k4ZHy8dNoAUGI+PBWIIoseNhqRl7PWv6oWlbceQe0mhN97L8JvppCoCOnK&#10;uGq1EPVIG+TEqqudbgdDifskEFFyS664jgDCjLruBuy79Q5mnlw6AtzVAr9qiHygBdIj3DSdeA3c&#10;vfwqa2NJpxUXV78xcugyyzW24THvfoDkqhcTKJixtekeU9myD4YhPywSibTqsuiuJ9H9SqrGwjFv&#10;kRJjcYkY+BpiCGTZBL4EWoEa2B2lmSM+F9ijowtJugbpVq3JAk2Lh8CbQyWPvvIahsVa9pJaSL2o&#10;NvZUr4bErzZa/KOG0tLh8zG0irOvugOJTGPoffcgkRZYMkEu8bo6iL2sOg74dURGXIJ9I2nFGkQS&#10;uBS+hnnEUSlT1nx1eGxWdOdeSKlanYBD9/G6ekz3dYi+8V6bCaJvxk2ehfDLL0F6LVrhN95B65YF&#10;8MY7Cfp30fKoyXdo6RJAU2g1pGjgbfh+K0hqA3Q5pVDELu3JrMRSL6O7yncSKasU5l1k3X/jIPM5&#10;hS52CuOYQXCPuqQG9vYdzAooz95MnjYXyZfTCuPzSZRtrGYS0F0TmQVYTWEKwJkGhpFEdyq26tU+&#10;vgpxF1XFQepUbkICw/wO0X4BSKfFlcZKI/HymogfMtBiKbkkzFuGKBbGRIYlHUyiHiRdWhPpY3wA&#10;SLICdMIFUs9777AcFGnBCjcTJOatD003E9X5cBX1+Za7kREa7dK+Yp21xWVRPxQndfCkTptpc5pj&#10;H7qPlXUt5gu9lmrVkTjkPUuDhvvkZOcgtmEjWu7XM49YJgiUUS0fR05RgW+eu1JcQvpWFt34hFrX&#10;W+WUWfsmxGg0Ba+JTF+e7UIL9DLGhRXiNTROat/ASuwO5B9wZSx1x25WoPVttkoGZRdP+Ubeeg+t&#10;xLuQJO9D3suV1yGe+RI5bba9Y00PvQYgsVpt5i8tfOp3+L23oyDBNY0cphMV9w/QGQCAh1BU6Faf&#10;SJg9CxHN2iOGNX9SLVpzl9FFouAz6KKmsmBFDOpvk9uVsZpqle8b/Bm/dDEiWnWkFXMnAZTW4xW1&#10;rP0mpg4z+u7GiB40kEDglChXc4QDOiDxKs06uR3RGon+suvpVTe9plzF0K0Nu4q1EK2oyJtuQkTN&#10;GoiZwpo2KhQRapSmCxLLOEbQvU5auPRwfqTt2IFdtzag8t6AmJvonhFgv73pXiTSwipNXnnxjnF0&#10;gcOpDLE30BWnJaLpZSmsAeNupOLRMlbHS6hq4Q2bfG4VrbYZUxEe0BqhNzOOdNXiWBg0LkwVR8R/&#10;HkbUG0NYyBPtWckocdVK7Lv+GoZ1M8GZLqesp7VfmuKJEljjH6D1mXTdPYi5kS4+rcR9dzyIhOgI&#10;q6DyC79D3IgP6N7eZQUjXjK+4irE3vEIYj8cgYjGbfltAr86Hm79D9025wLbLBo1tOsXE6wk61fk&#10;u58gohYLOq36xHq0rCivVAJ3XD1aPzfdgMg770OkfwASR49FfpY6GFTlEQRovcVcQfC96TYrRHtY&#10;UGLWfcU7LJS0dg8y32JvloVOS5oucDxlmHAj40tOoDWexMIYcf8jyE5MtBV8Ilu0Q4KmPvKdWAJh&#10;5JD3kcdI5jKWRdmZCGveEbEs3PHUlSTmeZiGl0w8dibIiZGe994RABVR/9Vf/h3lMpyWHfPxJlrG&#10;119NEKFXQQBU2lM/X4eD9ITibtBA/NsoP5aRBQuQsnsP8/MOeg5kpjdaujR3ruW9VugRCB7o0o1e&#10;zxV8j+/XrYP9t92OhH2aYufKYWlSzFLWaOA8K5Jrb2ce1UUYDYrYtavtnjhu/VesrG5m5UVgu+V6&#10;xBIow+94AFlhrPj4gL6ZfCAUkT36Ukf+TblT/jWvQsLl9Fhq1WM86R117Iik5YudnjCiikV478EE&#10;QA27qUvQvAE7H34EuYlHAWA5UtkAOJUAOLm9AeCiyC32QPmTPqykq/1EtZ+LSD7dkmy6QckssNEz&#10;ZyH63vpIuILW0eXVkfx0X2u8Vc+VFSmCoHuLGV2Ug8wD+5Gw8ktEzF+M6CXLkbF5A3LjUuwZPa/G&#10;5pz8XKTv24dsKk0mC2nmrv3ITXbPCASlNIXFhcja+y3jcQAZepbP5NB0z83OQvr+UKQd4LU9B5G+&#10;Zy9yUhWfQquFtb5eXmg4cvfs5v39NhsifU8oCrK1vGoJSUG8eKt9LCcpkfHYiQzGP+vAXmRTcbIP&#10;HkQO4ycgydy3Fxl7diEnM4vpcO6TJKfVYHJ5PXnFakTPX4a4ZUuRtvkb5CRmuPQqfAEHuSAzA5n7&#10;mY69B5G7fx/jthcF6Rnm2mtR2BxaIBkHw5G351s+s5/P8rt8rigjz+ZNe7LJiopFiiyRBctswnx2&#10;fJK5YLmhochhmrP37jW55tOilntl0x19FoYObumtYmQlJDFNBxgXvnNQ6WS8mPa8fQeQx/dzo+OQ&#10;medsR/s232E9ibzkNHOTs5kHeXsjkUKZ5WVksaAXI5thZu7iu5R7jmSoeOxzchTnMk3Z+3YxnQfd&#10;yjVFeeayKa15jEfWnn1Ij6dlWKzFMopZiA8hK5b5/i31gLLI3b8LmZRNdkKKDSERnNu/nwiAcj3U&#10;GZFXXICsmERk7WM+HeT39jI+lEteXprNXMlJy6buMe3Mu9x9YcikvPMpj7yURKTtls4dRNpB6s8u&#10;5kVWllmV6oTKO5SDdFq8mdRnyTtnXyhS9+xBXmqGrSSj4TulU6A8y83IRNp+5od0f/9O5itllpnJ&#10;MDUf3eVtNnU9i3mRyXxT3qdR5oW52VZhauC+SMZKTlwUMr7Ziegv1iFmxVrq6DbkRYa5BRlI6juX&#10;Xiu+2dFRTJ/ydwfzl+UnNBLFDNMWDikttp9MLiAPAPt7ADjVADCAANgBVcb7YWHUZnugYonJp0J5&#10;GSG5SOlFiSvXI7RhS0S0aYvQgMcQNW+xFaTSpGWS5CB58lHhF+kxWXQsc0Ia3nRgINIz+oae0Wj5&#10;iMGvIuHNoYjnMTFosmWcCrzeP/yGbz6q3vFY4aiNS2vvUTeM9LxXcI1cAMfQ0QVHYYkNhMm+4A5/&#10;S21Nh60OpkfPeiHondKhlZaRPqN73n0dddu+xxOBt6oS7zse677WxsvjQ5KhAEjx8sIR6btqw/Li&#10;IrZrdt3F1SMNFrYeR970nhXrWyVPOfK+zay1tIi17p0sGi9v9J4Rv0HpH75WOi5e+GKde/nihalr&#10;et57RmHIJcxnmHm+eOq6nvHCteelTyJd+Ilk8WCgWtDUwtY1ss4tPlrfUnnk+6TocLz0Lh/y8sU7&#10;mrozAHW4CMw92eie96795h9bMt9TEpKaBvS8SM/o3HfLlhGzxRt47oUj8s7dc76nGY6C1XJWUWOD&#10;EP/+e0j+YDii33sXqQROkcq9xZURObwns66XOir+pkficiHvK/zrA8B+AsAQAuA0AuBvJ7dGFZ3Q&#10;ApwdtdUeqFhiwaAUXIHRT7nEsjzcIo65uTnIK+BvnudRC6QMpYVhmSLLgiVUC0NKgZUuCdX1uPGZ&#10;UmwLm8qFVukiRb3zAULP+19E/+tSxP3pzwh7sBlyDdBYsL7TwquyUhkmM+IQv633cvm+rVdnLEXU&#10;s0yHvstrmt5kK+LyWc8COpo8cLB2MnuHcWU6jKnZupbHcAoYjmplF7hLuqXJwnCFIF8KpPTygi0G&#10;qyEZvGfPS76KPy/YN8Q8V60qtlpdgVDTFVWK7PB1G9zL31pCSe3lCtM6NZQuU17KgVaELXJKlnXH&#10;q7zuwiituAaAuqZ7DM/7vvJILyhckzPZ0qDnfK8b63m+pwpPi+NKvpK1h5KWRhUiFRjG/TDzGUsz&#10;z3W/kIjhVpJmWPq04q3v23PuWT7KtDBYnkif8vgN0xv+lp56UxMPR/AnED+l6DukYdiWT9I1yVLx&#10;4jWz5g4VWBwVN6vImQadKw0CwTy9Y0BJgOI1HiwOKpmdAAADtklEQVRck5via2njBUu78sZFXUN4&#10;HAA6Vo+2Fj5VudLjphv2rvKYz4sZni0WK5kofAuWz1gYSpUvbB6zE9Pw7Y03Yv8/L0TsBdWx/4//&#10;QvT4SXavAPn2vt6xZg7F18oNw5beM5DD4VYAKU0iB4D+tACJfb+d0pZI2ApnjffH/HBf+5WeqzDm&#10;H/5X4nVuNZApnhMIk09hKdN4W4VQiqlXfO8rc7UYEPOLCVJB87Hu8VkLQ6zfdnQFzblnQPreMMTP&#10;mY+4JcuQsHAeEtZ+hSLa5y7ffYWDHxZrLJO54IqfXVegvu/6wte5Xbb33e+StB7LKuh61wopz5Vu&#10;UzCyrXTM7yk8C9dj/ja9EfvSaOHxooBYFozuW+nyvaNn9B2XrlLXyIqDntd9FR6VRf2mfh+Wob6j&#10;i04m7ppYcncLjLp39T29a3HzImrvuHfFkp3F5TCrgLkXdeTBhW+vOjkrKKVRBcXi67F3nSwrqgT0&#10;HLv3fQ+rUJmuuPwV2y3f+6ZbPFE6NG1NcVb+G+gJBBkJfdulzaXVWOcnyfqufdsXrtMpXwWjCPGm&#10;0mTx57nvoAd5Yo8aywsSMBqgKCy9YuGVsN5TfqkjQ0e9r2u658VHMlOaXfr1jAvTS7PCVfjKMzMO&#10;eE9xElsYPFoS9Ax/FubkI/bzxYhd8DnL13JbhV2LBqsSkkxZg9p7ekd/FB992+LE26Z3h++XH1t4&#10;ijOp/8YZNPh8AHjWtHY4RwAY0hyro3yT8iupkiqpkn6hNGTLXAPAs9UJUoUoeN6k1jh7clu0XPkh&#10;Bm6ehYFEyAE/QxayH3ttOvpvmoZ+G6fZ/f6bZ6LvlhLux9/9N4ln8Bk+Sz46jDOVy0rvD10/WS7v&#10;8E4n/5LSciawlSm6lP147Ld5BvqSDx9ZpvqS+29WGVS5mkYuu3xZOEddKw+2cFn++2+cSlybhle3&#10;zMZdS97AOZNa4beTCYBnzQowAPzNlPY4K7g5qgT5WQ/Jkex/1PH7+HQ/d/Q13/UQMdM1jjz+KNY1&#10;3QspHcaPfc/jinjueJ6tfK5srqjnfuzZiniu9PH7+HQ957HvuSCdqzzx9+EyxXO7Tqa15coXr9s7&#10;HvvuH+ayrpXFP/Rc6Xu+c/t2U8ajCc95nNgSf5jSCmfT860iM/DsqWoHbMsLZPnFGhrzC+GzprS2&#10;7m47kjXs55xSrN9nSRi6Z8+WHU4lV3Ill8XqRFW5aY1zJrNMGbAIU8jCFlpZYhtzp2Ener7McCqK&#10;9T3v+4wfLb+zGd9zdT61Df4f/YrrnGDFsugAAAAASUVORK5CYII="/>
  <p:tag name="ISPRING_PRESENTERDATA_0" val="Tmd1eeG7hW4gVGjhu4sgUGjGsOG7o25n|VHLGsOG7nW5nIG3huqdtIG5vbiBUaOG6oWNoIEPhuqd1|cGh1b25nbmd1eWVuMDYwNzE5ODdAZ21haWwuY29t|aHR0cDovL21udGhhY2hjYXVAbG9uZ2JpZW4uZWR1LnZu|e0UxOTI0QTEwLTFFOEQtNDk2NC05QjdFLTY1Q0ZFRjBFNDVFNH0=|Tmd1eeG7hW4gVGjhu4sgUGjGsOG7o25nIGzDoCBt4buZdCBnacOhbyB2acOqbiB0csaw4budbmcg&#10;beG6p20gbm9uIFRo4bqhY2ggQ+G6p3UuIEPDtCBsw6AgbeG7mXQgY8O0IGdpw6FvIHnDqnUgbmdo&#10;4buBLCBt4bq/biB0cuG6uywgdOG6rW4gdOG7pXkgdsOsIHPhu7EgbmdoaeG7h3AgdHLhu5NuZyBu&#10;Z8aw4budaS4=|SVNQUklOR19QUkVTRU5URVJfUEhPVE9fMA==|MQ==|aHR0cDovL21udGhhY2hjYXVAbG9uZ2JpZW4uZWR1LnZu|SVNQUklOR19QUkVTRU5URVJfUEhPVE9fMQ==|MDE2NjY5NDMwNTE="/>
  <p:tag name="FLASHSPRING_ZOOM_TAG" val="50"/>
  <p:tag name="ISPRING_PRESENTATION_INFO_2" val="&lt;?xml version=&quot;1.0&quot; encoding=&quot;UTF-8&quot; standalone=&quot;no&quot; ?&gt;&#10;&lt;presentation2&gt;&#10;&#10;  &lt;slides&gt;&#10;    &lt;slide id=&quot;{3FE97E18-5A24-408C-9220-53A87D79EB68}&quot; pptId=&quot;257&quot;/&gt;&#10;    &lt;slide id=&quot;{DC49338D-35D9-47B0-8ED3-28EFE50527F3}&quot; pptId=&quot;261&quot;/&gt;&#10;    &lt;slide id=&quot;{0C1ABD0D-E780-4983-8638-3F65CBF07085}&quot; pptId=&quot;262&quot;/&gt;&#10;    &lt;slide id=&quot;{08F03CA0-8A0D-4045-B83B-BFDD8FAD0DF8}&quot; pptId=&quot;258&quot;/&gt;&#10;    &lt;slide id=&quot;{E784A795-13D5-429A-AC95-0C2357393AB8}&quot; pptId=&quot;265&quot;/&gt;&#10;    &lt;slide id=&quot;{1B3DE356-8A27-4C0D-9D06-D2078D507BA5}&quot; pptId=&quot;259&quot;/&gt;&#10;    &lt;slide id=&quot;{101F365B-1D3C-4EB7-8C75-429D53CBFBF2}&quot; pptId=&quot;266&quot;/&gt;&#10;    &lt;slide id=&quot;{AF981A3F-D57B-421A-88ED-1CC2884A0B01}&quot; pptId=&quot;267&quot;/&gt;&#10;    &lt;slide id=&quot;{4952696F-5C90-457C-8E88-46D0AF5FBEBA}&quot; pptId=&quot;264&quot;/&gt;&#10;    &lt;slide id=&quot;{5EB1E0EA-E375-4A63-AB54-FDC1AAAA4FCF}&quot; pptId=&quot;260&quot;/&gt;&#10;    &lt;slide id=&quot;{52079BAE-1CE0-40CD-BB68-BBA2937F5D7B}&quot; pptId=&quot;268&quot;/&gt;&#10;    &lt;slide id=&quot;{0C626AE7-0BD1-4BE8-9104-2C22550EE76C}&quot; pptId=&quot;263&quot;/&gt;&#10;    &lt;slide id=&quot;{C8890A15-5BF4-4D4C-B92A-0AE1F36C5D92}&quot; pptId=&quot;270&quot;/&gt;&#10;    &lt;slide id=&quot;{FD2F0194-1E1F-41EA-8D89-74AD81A7B349}&quot; pptId=&quot;269&quot;/&gt;&#10;    &lt;slide id=&quot;{597B38F9-6062-44DC-93D8-0FD22853D7DE}&quot; pptId=&quot;274&quot;/&gt;&#10;    &lt;slide id=&quot;{EAE04D9D-9915-4847-844A-8880F09DA72F}&quot; pptId=&quot;273&quot;/&gt;&#10;    &lt;slide id=&quot;{1CA8C7A3-92D8-4743-A37F-5DB3EE43A504}&quot; pptId=&quot;272&quot;/&gt;&#10;  &lt;/slides&gt;&#10;&#10;  &lt;narration&gt;&#10;    &lt;audioTracks&gt;&#10;      &lt;audioTrack muted=&quot;false&quot; name=&quot;Âm thanh 1&quot; resource=&quot;42d8ba78&quot; slideId=&quot;{08F03CA0-8A0D-4045-B83B-BFDD8FAD0DF8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2&quot; resource=&quot;46b74089&quot; slideId=&quot;{E784A795-13D5-429A-AC95-0C2357393AB8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3&quot; resource=&quot;502d608f&quot; slideId=&quot;{1B3DE356-8A27-4C0D-9D06-D2078D507BA5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4&quot; resource=&quot;1a8a0f4b&quot; slideId=&quot;{101F365B-1D3C-4EB7-8C75-429D53CBFBF2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5&quot; resource=&quot;9d847371&quot; slideId=&quot;{AF981A3F-D57B-421A-88ED-1CC2884A0B01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6&quot; resource=&quot;0470993e&quot; slideId=&quot;{4952696F-5C90-457C-8E88-46D0AF5FBEBA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7&quot; resource=&quot;81770402&quot; slideId=&quot;{5EB1E0EA-E375-4A63-AB54-FDC1AAAA4FCF}&quot; startTime=&quot;5756&quot; stepIndex=&quot;3&quot; volume=&quot;1&quot;&gt;&#10;        &lt;audio channels=&quot;1&quot; format=&quot;s16&quot; sampleRate=&quot;44100&quot;/&gt;&#10;      &lt;/audioTrack&gt;&#10;      &lt;audioTrack muted=&quot;false&quot; name=&quot;Âm thanh 8&quot; resource=&quot;ca1718f5&quot; slideId=&quot;{5EB1E0EA-E375-4A63-AB54-FDC1AAAA4FCF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9&quot; resource=&quot;773a8300&quot; slideId=&quot;{52079BAE-1CE0-40CD-BB68-BBA2937F5D7B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10&quot; resource=&quot;4ea11f1f&quot; slideId=&quot;{0C626AE7-0BD1-4BE8-9104-2C22550EE76C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11&quot; resource=&quot;e6b9a256&quot; slideId=&quot;{C8890A15-5BF4-4D4C-B92A-0AE1F36C5D92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12&quot; resource=&quot;bea071f0&quot; slideId=&quot;{FD2F0194-1E1F-41EA-8D89-74AD81A7B349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13&quot; resource=&quot;5d8df3af&quot; slideId=&quot;{597B38F9-6062-44DC-93D8-0FD22853D7DE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  <p:tag name="ISPRING_PRESENTATION_TITLE" val="ooo"/>
  <p:tag name="ISPRING_FIRST_PUBLISH" val="1"/>
  <p:tag name="ISPRING_SCORM_RATE_SLIDES" val="0"/>
  <p:tag name="ISPRING_SCORM_PASSING_SCORE" val="80.000000"/>
  <p:tag name="ISPRING_ULTRA_SCORM_COURSE_ID" val="0A738F9C-25F2-46AC-98E9-B72F75599192"/>
  <p:tag name="ISPRINGONLINEFOLDERID" val="0"/>
  <p:tag name="ISPRINGONLINEFOLDERPATH" val="Danh sách nội dung"/>
  <p:tag name="ISPRINGCLOUDFOLDERID" val="0"/>
  <p:tag name="ISPRINGCLOUDFOLDERPATH" val="Kho chứa"/>
  <p:tag name="ISPRING_OUTPUT_FOLDER" val="D:\BAIDUTHIELEARNING\BAIDUTHI"/>
  <p:tag name="ISPRING_PLAYERS_CUSTOMIZATION" val="UEsDBBQAAgAIADyAJku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KOSK1MKvhLwyQUAAKUUAAAdAAAAdW5pdmVyc2FsL2NvbW1vbl9tZXNzYWdlcy5sbme1WF9r21YUfy/0O1wEhQ26tB00jJE4yPaNLSxfudJ1km4M4cjGErHl1Ja9ek8rZYxRRpOxlzJKm4WstGvYSvsyi7EHlX4P7ZPsnCvZtTt3lpzswY6vovO7554/v3POXdu43W6RQaPbczruunRt5apEGq7VqTtuc12q8s2PPpFIz6u59Vqr4zbWJbcjkY3MxQtrrZrb7NeaDfh98QIha+1GrwfLXgZXb9fEqa9LlayZ08oVmd00Va2gmVmlIGXUTrNDXh+8OXLJVujf++Dj1dXb166vfrh2JRZNgmSUZVUdYx0i1gCwiAC7fjUBFuO6ppoASFWT0R0uZbgTjv7aJ17on1jp5LUqVxVGpUwZZUkrPUJFp1tS5ka/NgTp0ZGzULqq65Rx01CVPDUVw2QaFwZSKad5KZMFEJfs2+Ho2CG3G23idYLHLtkN/QfE64IH4Tt47tpkN3g8BAOG/l3ipTh/XivLCjN1anBdyXFFY1JGD0cnXoRiXSZecGSRJiyOAT44JoPgFbGd0P+2T+zgZU0otQv/dWc0ASfeAdFnLmnDu3dc4sLTlcXabDNVk/OmXKmYZWoYcgGc8foATzV/Hzfe7CeHDJx6o3MZlDoewtmFvfqhfwgmCv2n8F0He8AfRzOETt+gWYNT4hj7XcgVUmnVhgv10+VthRVMrmmqYVKWHz+RMiWwFhjNDkYW6DP6MyWULhtUlzI7YNElJE2RQyiMJwfnWXD+dDhFpVBU4cNRjWww8tDbR2DmOgD202FVKIswFolB5FMdMscwtjUdop1BnJ/ukzZ8e2QPFk/7cUzP9f4ieIXlNEivHJ/aojyNvWcHr8D1cNKR21yEpspVliuaWc7gZ5aCwUt26D9yhIYPEstDtr0/ul+ANtNx3Av900ngTgXqwkyK4c2stgOUAqoWgx9ZIY2UVop0+4EVSPAwjeRNaqQRZfKWUpCRepD/xkz0lvwssPJ3xApeQnYJeuv2hxjgECjzGBAoSvBk983vQAsWPnm5kk4Hg96oQmgqsjqHgC3kw39v7NmNjlDwKRLvC+LaIhExNu659kIFoG7kaB5T6EZV+czclBWV5k3IKaBEk4uyFmkSh2xsCuRol7SQZ3dFLA6C5xhH8KKwRPz2AG1x7JFb/Rp8nK9AAmiq14JII5fi0sPydOdSWj1nqtU8dWPDobqnaCgHCUp4riMMiGac0QAKHKnVBzXXaiyjDCb6f2oybYr/Tx8jR5msK9oyjlzsQuiTcGGRNtRiOJd/XxS5R2f06ETppF61oLySZjj6DbZPoMoZTZnaveevkhEVrKyiiS7Tv9sXDJ1ckkK3BaRC2zWnlVxKYZu4YRwwDjRTTTzmQ4f0Onj45EhMi8FKEVjEqmfH3QKTAuoWlq7lUbZp1lA41EQu8vDLxu4iWZH3kUPfHxO2aJnhmI+BrK3g56inOHxbIvZsh3SFxnsYLs4cek/Uvk510TMFkStcxVMJs4ic74suZBcnHWitsXu1k5gKNqiW6dhiUb2ac270alv0vjOzwJz2GZ7/ioPKEzcumnhuC0Uhu4M/YBHRz8ZZNItPP7VtotFokvip/Dud9OfuYIPKOrRwOZnlsP8rhv6TIXrxfkJBSD80lMqNcQuphv73oJ8YHm71ccjygudtrAqjk2FC1GjyzNNNGZBjA3FE2UPnt//++peEQO/oVnpXqwjv01Ro2O8Cc9MJ6ucFcIYFc9IXi3C4nJ0VHUsmEYxH+bFoioGeKxDI5z4Qexjyoto/xIkBi0c7WdCJ/ImdLHMu54plSDEDfQzti9vsD6FrSANSlvUSsK2Y1aRMLioEYJlUE980oHBSCvdMiS5z4zItf35FEs3BlYop5/PiZiqaRk/2x5cqdvAM/BoVfSQWMTeO76uSgueKMoOiMAdfTDlgfOwnasvvo1M6uZHCmxRxN/H6QLAdkmUCMhC1fEy3wFjRejLyRt0oFvpZoMmqJy4U165M3S/+A1BLAwQUAAIACACjkitTBtL/484EAAA1EwAAJwAAAHVuaXZlcnNhbC9mbGFzaF9wdWJsaXNoaW5nX3NldHRpbmdzLnhtbNVYzW7bRhC+6ykWLHKMKP87BiUjtSXbsCy7EQukKApjRa7FrZdLhlzaVk4FcgqCIHXRS1EYjWukRVsbbZFcKh16oNH3YJ+ks6QkS5ZkU3EdJAdJ3uXsNzPf/OyY2uKBzdAe8Xzq8Lwykc0piHDDMSmv55VP9dLdeQX5AnMTM4eTvMIdBS0WMpob1Bj1rSoRAkR9BDDcX3BFXrGEcBdUdX9/P0t915NPHRYIwPezhmOrrkd8wgXxVJfhBvyIhkt8pY2QAgA+tsPbxwqZDEJagrThmAEjiJpgOafSKcxKDPuWoiZiNWzs1j0n4OaSwxwPefVaXvloenpubmmyI5NALVObcMmJX4BNuS0WsGlSaQVmVfqYIIvQugXmzk0raJ+awsorU7kYBsTVQZgYPPEdS5glB0jgoo1vE4FNLHCyTBQKciD8zkayZTY4tqmhwxMkCcgry/p2tby2XNyubOrF6vaqvlFObBjjkF58qI9xSF/Ty8Vx5NPCr362VXxQXqusb+ubm2V9beviFDDaR4im9jOmAbNO4BmkS5gmrMCucUwZJOklGn0iIM0Z9upEd0oUoriDmU8U9KVL6p8EmFHRgGrIQTXsEuLe911iiAcybHlFeAFRLuASQDAMYtnNiZl73ZyYm+9zXU20X7g11Eptj5rEqWDPi1Nl0Ppr9E/kJi+ycmJqdvZqG0Zo07AQ2LAghcGymCBN7d3qiO04vI9guUY1h5ldWoldI2YF26SnMqu7lJdAckJBO5AKDAjfdAlHVcyhG1ABQTC6AH5Q8wUVcRcotaXvexQzBHjQrgjaqA4ExbCw5/fFvsugLEGj8PmKRZFhhc0vEk6S3VHSH0fNY46M8DWyg6h1yJGgUfNvF4mo9cpAtah5AlteeMotVAtfNuT+b4hFzZ85OiA2PMK8jgx5FJSGf8Fi1wrf8PpieuWuBVoospzwJeiy4NsCqB8DdH4IsKDinz+i1vcGAFPkRa0jCn9FrRe0rbzXOg5f2bE170kFJwI9CrCEAeCoeQYUeE4ML5XcSYp+rbJcfHgHCQdhcw9zg4yvTIDtZ7eoJqE/VvMkCSZHLPyVQyxbP4Cv4amMKgieH4YnHeleBh4F9DGcaBrIZ1BC/TZlbxZWO3wj91svYo/fZVx7NQMRw3y7UVgNmar1qPk74N+arpGxvT6q54fxwkhj3Pjex60gDjRk2XdDAihL+UlfbxmjOYG1T+MW1XbcCxrAd1I7g4rA/6QztdMLdl6/nUdGeGwMUSEs4sSm/CI9+RNxOPFKxC4+41YqVbmJyanpmdm5+XsLWfXfr366e+Wh9lixxTDlnbliaeTcku7UpenlmkNXzDADZ0uOZ8OFSswBpcPnsvbdPXivaaq8c4dfwfG88r7ewOuQ5bLqIJGQCE9ttCvz3l5IkxnlqPUcWuJlBCFzrJEGYL1d+3L6SSO/EV/0LG1JdoaLNLIwczbkrHBM00jrYzaH86+j1jeVFRQepaJlNfy2svL/4+o9jSG9q7I1HcWdHEJ8JmTXfIbqFPoVXJiyDX0QTWRUPd+8/7yTHnLjMT5pQrfTQ/SLvgGhvbV0+CCa9W3y/D6xlqy67wL6/vnX1KGvWeQTm3JqA5dykOu+mynMTOc0dfijTAbQ+l91FTL/AVBLAwQUAAIACACjkitTltDeTtwCAABxCgAAIQAAAHVuaXZlcnNhbC9mbGFzaF9za2luX3NldHRpbmdzLnhtbJVWbW/aMBD+vl+B2Pcma1FfpBSppVSqxNZq7frdIUdi4diRfaHj389ObGIHAowICd89j+/9QqLWlE+/jUbJspYSOH5AWTGCMEqJgpfsfvz8Z7EYRy1EMCHfAZHyXBmJk42oBqY1ouAXS8FR33PBhSwJG0+/PzefJGqQp1hiA/JczooswTMTx49xfA7F2pg9xPEwYSnKivDtQuTiIiXLdS5FzbOTrhXbCiSjfK2R8+er28n1EJJRhS8IZeDT/Mk851EqCUqBcel6bp6TLEZSYM5SHB+LvsfpTB2PvkfbUEWxoT38MM8QrSI5hEmeTG5uZpfDeK5vDwjz5nOcgPAXNfTq0jyDUEa2IPslv7u8HaxKJaq6+p8eqaTITUJDzvEi7jhMkEyP3/lGTEDGUMO4vruZDDFseiZP5vFA9qc/94kZVynYm8lrbyGYoqcMpihrSCJ3anWqEF+vNer5gOmKMKUBvqgDvWmn30it3DWhrMP9hi/KMw9kBR3iU7C6hFnrrwcM5R1+NntsVoXv307mOShhY4Weh52wQ/7Sad1DesIO+c5oBq+cbffgfU3LcSV+JLaYx7OvtcCJPrp8uZPTGksLM7jKM20FDlOKDKbKuPNBSzBVS6JG1roU7fmUcLKhOUEq+E+DS7dNMCqJegrbaYf7KkGKDA61W+OjXtK+y+YYNqMtZtiN7Tuhi609j1Cv8PsxQSTLotTvJDUeWZ6eEW2kfRnuM8yS1HCQL3wlzuSURK5BfgjBzrXCBYKPbSIbAot2sIbgSeSlIIkO5zixlxxKPq/LFORc14yCa5pQ1uIKmhdMf/GTwhdkIWFA2TKx0NdxQnc96QlsAwCRy8KVvz20mrJmSBlswM29J2gCHoosUbpDh5rtARewQn89WEmvHz2A15B2TXSN4uNCxQHCp/ZLhAvHV5xewEhS1QQWDL3bv93FwUZ2i8x0nr/DmrNtpOBird9PoBaav5r/AFBLAwQUAAIACACjkitTNmmB+boEAADGEgAAJgAAAHVuaXZlcnNhbC9odG1sX3B1Ymxpc2hpbmdfc2V0dGluZ3MueG1s1VhPTxtHFL/zKUZb5Rgv/wLEWoNSMGBhDI23UqqqQuPdwTtldmazOws4p0o5RVGUUvVSVaihKK3agtoqudQ+9LCo32P7Sfpm1zYYG1iHEtoDxjt+7/fe+70/82xjbtdlaJv4ARW8oI3lRjVEuCVsyusF7WNz8e6MhgKJuY2Z4KSgcaGhudkRwwtrjAZOlUgJogECGB7kPVnQHCm9vK7v7OzkaOD56lPBQgn4Qc4Sru75JCBcEl/3GG7AP9nwSKC1ETIAwJ8reFttdmQEISNFWhV2yAiiNnjOqQoKs2XpMk1PpWrY2qr7IuT2vGDCR369VtA+mJycnp4f78ikSAvUJVxREszCoTqWeWzbVDmBWZU+IcghtO6At9OTGtqhtnQK2sRoAgPiej9MAp6GjhXMvAAOuGzju0RiG0ucPqYGJdmVQecgPbIbHLvUMuETpOIvaAvmRrVcWihuVNbMYnVj2Vwtpz4MoWQWH5lDKJkls1wcRj4r/PIn68WH5VJlZcNcWyubpfVTLWC0hxBD72XMAGZF6FukS5ghndCtcUwZ1Og5GgMiocoZ9uvEFIsUsriJWUA09LlH6h+FmFHZgGYYhWbYIsR7EHjEkg9V2gqa9EOincKlgOAY5LJbE/fud2tieqYndD21fhrWQC+NbWoTUcG+n5RKv/dX2B8bHT+tyrGJqanLfbjAmoGlxJYDJQyeJQQZ+tmjjtim4D0Eq2dUE8zu0krcGrEr2IU0ry9yDW1C7hkwvOYRjqqYQ/dTCaxbXY0grAWSyqTrF9vSD3yKGYLOhvFE0Gq1LwuWg/2gJ9ldylTPWbOfLjkUWU7U/CwlIT29SPrDuHnAkRW9QW4Yt/Y4kjRu/ukhGbdeW6gWNw/hyI+OuINq0auGOv8Fsbj5I0e7xIWPMK8jS6mC0egPeNhyore8PpfduOeAFYocEb0CWw68OgD1fYhO9gAWTPz1W9z61gJgivy4tU/hXdx6SdvGz3rH4SU3tOVtZeBQoschVjAAHDePgQJfJPDKyJ20y0uVheKjO0gKhO1tzC0yvDEJvh/foJmU/sTM0zSZHLHoZw65bH0HsUZHKqsgeLIXHXakzzLwOKRPQKNpoYBBz/T6lLteWt3orTpvvUwifp95PWsZiBgU27XSaqlSrcfNXwH/xmxdmNurs3qylzxYWZwbPvpkFCSJhir7ZkACVSs/7ZktQwwn8PZZMqLagfthA/hOe6ffEMSfTqZ2ecHJm3eLyIoOrAEmpENE4spPKpLfEQeN1zIJ8Tl3MpkaHRufmLw3NT1zP5/T//7ih7uXKrX3iHWGKe8sEvMXLirZtM6tK1coXbK09OkuCt+FG5TYfUYHL2Lty7r/XjN0dckOvnOTBeXclVu7vTt3Bepa9RmUDpLRkYu2VKW7+Sy1UI5bL2AInkeQqqoaWQBW2t2uFpws8qvJ1c6yNmFnncgiC2tlQ20HBzSLtDnkODj5Mm59VVlC0X4mWpajrytL/z6ueWYUZA9VDaP9ZHZDio+lmpPPUZ3ChIIrUg2e/8XYuKiDrz9x3svUGLip00vHRjpobmZqmKeTApJ5YwVwewP59qj9LxGVPnW/0/d8iTf0gT+XjMB5729PsyP/AFBLAwQUAAIACACjkitTQCFMOKwBAAArBgAAHwAAAHVuaXZlcnNhbC9odG1sX3NraW5fc2V0dGluZ3MuanONlE1vwjAMhu/7FSi7TqiDCrbdGB/SpB0mbbdph1BMqUjjKAkdDO2/rykDmtQVJJfm7ZPXsSNnf9MpB0tY56mzr76r9Zu/rjRwmtUbuPN10aLnTmdGZAv4yHIQmQQWIMVx60n+PROUMZOV6Xz37mxNzY+h+7PkwtRxRVhoQjOEVhDaN6FtqcA/Xmb/WR0yqpV5vrEWZTdBaUHarkSd84pht7Nq1BMMYCxAX0CXPAHfNIqeo6iNPDuOR1HkcwnmisvdK6bYnfNknWrcyEVb/NVOgS4vfH0AprP+QzyoAyIz9sVCHgaeTtxsJ5UGY+A/7mDqJgkLPgdR842iMKEA9YybCQV0kZnMHunRvZt1WvEUGlWK4+Fw3PMxWXqF3LQaTc7C1h6Ifs9NjxB8B5q4mMfeg1dNhWqjrrhApTF1FWmgzZqfUIF8kcn0oqU7rLM9goPHYVwHz4nGEzeZ10IYtNCK6Mi87eG4oust2bgmiPpK9bygRCouEpqiNhfkYWz4irj1Z4dxa3myysvHoXwYXcHBlN+gX+QSnZBzvQb9gSjKdL4uPLTF6TyH2De/f1BLAwQUAAIACACjkitTvEjvC5grAAADSgAAFwAAAHVuaXZlcnNhbC91bml2ZXJzYWwucG5n7Xx3WFPZ2i8zTtNxVJrIkSKhKiUDzggIkqPSpB50pEMUiIgSYkTpSWasocYIEpASEYGjNIkh9MTRQEAUFASEABkDiJCEGEoCqTdBZ9Qzc+597vPd77vNP3xwr7X3+/5+b1vv2llJ6j+8XL5b97d1SkpK3x1wdTyopPSFlZLS55nffCUf6Ztyb5b/+Sz2oMs+pZoerRn5xReRez33KinVYb4VH/1Sfr32lGtArJLShoeKf5/RYP+MUFI6kHfAce9PCaGcMVhVxEyI7nKi5vaDVSa1p9SmnAAQfT29khuZF6pa/75Pr88s0ODB5LXv1uxyjH5I2HrJF72v6tWX37rfC9Uv0TQ4+esJWOg2UubnX/xo+RUnC4LO2DqZUOfizAd8R+WLowRHwj044hNz/Ujh81pkxZ05RHOlF4Lc59IQUxQ7W5gsHK9grYwfOov3X1q5BwqpRk4M+VaChQJYwpBMQfjN8fpQwO601zuaU+o7l39DPbJWkE4ovHmvsXOrUwdN+j1YWT7w2xbHeF5SsX/b/Gny5/Lr+5aJU1MDqqyhgohvP5NfZ3XBxCOzqQPJxd0ainmtbIF9QxIgRP5fpVMX1DQVj3T9I0Jxabwfq3iicL2TQtMpqw8nw8eEFwdmw1GNgYhX/abK2CX/TeH7Mr4bzrNcfShjIZYbWh2auBLGBwD6DDsubdEn1JXe6JQ/2bEyaWxxzAwAOBCW0dmRdQ6wRklpi4tjhMXwC59V0RNo9GPDrXbr0tYrKR3RUsY2RYS77F0Vqg+wwkWzTUzkPv8Z7uj46mqm9pcKbN9noTuD/5CvrJzvvitOTYH2vg0AENv1Scn/YiW2qaMt8bCzIj5nYIk1NFScNHt7INvbIfEnZt4Ir72uw7J733tdWoibmxrjOIGBOlr3bI5BOj6aihlvzd/8ZcW2rJDNV/6AOvk6NgOoP3xYS6TXFDvd025um/aekwu+apuNocjILWM/KfuX92CzHPrDfnvOzvYNY7cUrff6g9HpxRn3X0LFkCst8dzQqqXl+QffAqswhnYdd08KVcLxnEllg/e8hIvZovE6xaR7uWFHDb1L3+0DQflebwrC3eMyjloEpNZ1x81/k/0BE8IBpA0pgrblTrSp5Tktnz/Miy313tW1kZbL3vKQ9JOh85WPJHYZrbx8cVU7vNPKL+wL25sfsoy+qptlPmx5KSpu+7+Rtx8f4p6xzSXnA7tle84/VMB/SvBOVZ5EX/0LfABR7pa9WSZ/OLbzmXHB5GUFrZdXVPQ7lT/wsjAiW3wquiuLZ/WXohI0Tzt+aP9hA5BWECG8df1fEgm99JckgPv/GsurJwUzkth/Q+Fyzl+rXm8uyv03Mwj+9p1/La18uP7xv/EKwT1f7y/te9c8FvLXfPZfu/NvpOV1k6z+muxRXMS/SOs9c44xSkaIwjJpeLv4uVu0LXFPiP8id8ZYUHEcv/ivOMDrCm8i+h/9ixNODtVAc9ZUALIkVxz/hVMsa7CaaGDzJZxN+PnDR5IFc9XFSOEM0cTmGPzxx7PGWJMvYkYbsZu/oplkHU6tu/H/bfXE0q7KHVRVjOAPp/d6WQPJy8xZ4RKrUiM04SVTJyDi/Y1tKl9S+71BCN7ww6bEhVcjbckCX2+HlcmkqxTzhpixQA0ld9eUJ0M1IS3L7MrhKfvO1PeFadgUero45Jc3zw95VxejpCtLHHk1qwHFdG/X0BweMGiAMULxBa6FBcsjN+/n2W08DXjPle8V/Mv3RZ0uvyg7OburqSPC9ukKLpp8TgCUjjEG84/FJOL9jVVoA6SZ2gw03ceBCPE01SlnuYTh6+zJfH+d1LPldMH0zWocJMlLeNrEDStdHoEvRYGDzAosMCJ9Ohk5vPN9SI/n527GRjUp+0GJVAO7QZjqrD8wV+DkPKrBIl7dFiNQ5TaC+M909EmZGLoKBjXRkfk1i8aXdINGpqGJbOAg7OLfo0HmX4fheYTrm2ibIftHYzDKI/O+xMXpEm8SFNxDrauPfabTACr2bwDpShz0Y8EUdv77YL5BpYLWZbryT2cjP9dVnc1zFaQeOGtqdVMNnZqQHOVsUOOMTk0yyKVNLHXTHRpCIJu6hamIIApwxwjPZSSCUgZuMMxq0D4UETjuyFyYmYiYoZCjmI0VZfu1ThaWQlNps+klTbVgvsf7NPxHGHPUiGl5tNiLIFqbsuuXLOYNz1a6+pec2V+eej8WnRVREXVm7r7bFmnPNCyxMw6E8OI5YJCxA9cdzbYBVBem9oUHdkSLmstF6RzmgolTWMEMzztbu5ad9wGrRSCwq6bxtXHf8BfNwA1MPrHzG07aucYx774gkueyfqzqSgLbRkqqjarDai+cQQ3v5iVSuGybQOa6XBsYr94F3l9jM8w/uyRKPztim15r2AIIv85OgNDex/rXFZ7SiYnFO+dmIsjAtQDLz2Cq3Dy0H5dxF5o4OvQoK+qV0bzP36h8eDAcHCfuPyAjHkEDjgrPtk/DUe5xWgEjogDHmzl5m/dL3KOYJ2MagoQLml38AoQnIfx9BpxXzeaYrCFcLcG70gz2EKm37I1EUKY23kWTUJ1zvGy/TEcLbkdKhQTIlfFOZ9iUL9sXjNLCBWVObCCJy02f4FBqXMGujoQJtEd6tsnfR1bQiPYhOgrKmdLH2ozbkHNnVjIeIySEyA909hsJLLuKy+UqkyyfZXUlepDkPMs2QYsagVROFHZTtgCZONpgLrchPwFuxvOvqwI6jxzeCEVVZ8xgtquAXezmlv3bqOXe9j2LrBn3S3EQF7OT09XAXUxyHKpquszw/PsuwP4q1cDe6NnRpB/3uY+CGnpG50NU6B23UMItPl8tOjmh7A/HhcCukzzrQ4LGcVvMocOQnosfOpqtAmlffJTqOooLCTn9OD+0S+/8+6pTGDLS7Xbz6XEmRJ93MJP96HK4lxqwpjPhi/e53mMl6d77N2z1p473/10lPZEOCMtDysoHVMId/5DfgDxaL2TiwY/9HR2bqS82vZ/y5ybG1AvvgdrymtDo1uItqmHRnR0ZmgqFSr9FKMQr/ZxdokCs5HVJgU/J5j84eaRVvmmtHKBJT9ULZQ6SS7EeopGHX8v6TywVRy7E1l+mJNDovrWIhSBfAZnPrQ6ViGChbeIhvM1W3o/WYPE0o1n4iCIamrENS3zLwOeIa7GGQ12gZFRWjG94AJZ2bqwOXaGjdhb9hq+mLA0NlnnFkf03v7WOfHPbnhFCMnqUwR6F8qZ0xeSlW3uKHt8TLsjmCvoXOk6/taiU7Q08xjpoVBPY1cNwDE4toeZpAH/s6tHtflc3xlS5+leLHnq16jrugkdmCx77W7z1Mbs4QfUpWyvUn3LLIP9udossF5VT7OKFf7fauvNwHmFhxZ4vutoLSo5NY/sr3sqTzGNlhcU0ijB160xEUWBw+9Uib6+Cdw91m9bemua5wxA7iv55aGH+KuTganAU+ivaCsUWyy9+brSpcdrSILG/FwubX5kFSZsHcCjRmpPD86/qUUtrKkEyHqolaeUJzA3nNzJBIxOm8ikJMmBtw8qD+JSTzSl+8B+7F1NOj7yNl2SDdReM8SmnoYEGrcvM9I25F32iaKfkjWB6ss5+I1Taj1Kh8669jAFJA+Xs0jWQ9Hn7+Vpf1FKfO+vqtjnMlEA6A2ryJ4y8IA2psCK7Tc1bYkTt8YzgWl3de1MidGWAcKFr5tAqBzaW3NmYuJCZGt3NoTfomn1belrNqUODsvzUVswEgcRpFxo/Dwvim1vpBGOxZgX9hENY3ivrakHssKnldWDKwyGHMw62iNW4KtzT53ahojjpRHVv/cmhQYFnega7bBuHvNpqFQ/Mzo21sE7f1PBL9NhpbsWET5ATHufGgSm9CVUzEzSHjT21YvDGnqPipczocw6sJ7BAMEI51fR7kvoaBFZ5yjnnG720dCnE4B5wYyJizDfuh2qzqBncRT/pSwbiLiIYoYxhkGa49GnD7fmNd6ZKuO5e11e9F4khqpQgop0ckwMOBJcp6+7vJiagiaJA7PeIALdY7njb0rxDPy0dw0scZfTNsQTDOLMnC70gVN3iz8GtrZNA1OTlvtQVi5ub0I75Pm21TuAIj34KsRRCP6wOFrYLgqt4A0ROUGBd3zxOV9J5nlN6F+34q2UbrMLUdh38cHeHwMjYfbVi3HMJTN3kByJisI3zJeprqg2OD5d1HsdoCGgInyOLficX8x3GLZyc7WpMdo5MgGdPZHS2d7uHil413FJdCHHU25Rqtc0BU6krrNQj4HIdNZXxDVB9Di+w7+DLJ7Bmf2HHYe262qXDahpfurlruUfr+l0mEmlbAyJahQJG60pbV9fB3/39M/rgtlAvlSb4RMd53HXq/FMrcx2AZCIC77eKoGNxwbRbnqYvgaaJIab6gVhlyN/xbCkJGgd2991BXKKHe9Uv0klEkfNmzV+73XP3v2MnfKD3KL1R28+LSlu2V2lYtbNHevrM9OFyzJBbWiMFEhjsAaLcSZma41aozofU43KpYLMAhkAeTt/+kqCb3tmkrgk/6y7c86jL53esp44DjaME9daDGfQSSKC9I9Mtq7FWXaNabYZRGBsUt91qxP3wyG4O8I6HrO/R4cmp2mHp+OZY5pS2Oct6rrURFbib2KvffxbAIedW/XQcpT21N8rqWR+M3jfXnZaRsDHTldSLaB8wnxGYGLv8zgOgPx4JiLHmZNrSp8053/19oszYx4x4VY8IKL0GgBa9Wez3rsV5ymN4hKTHVxfQJhZZizCjv4kwogl4XNPnERYCynQl6teJTbxjBeY+ahd8NwRDsMo3qWgq2DXVCjAOK72mYi4hmXPI/GMlvEs36kJQbDq/qTZh4fmiKCf75mpBGtaXR32U30Ei7ppj4NGnKsA9Ue370JWWN13RdA785hdRflE/tGzW7IeGgzlP9tB3Y6XAO8QlUlvJa4fUg9sKrnBL23IirvM1nAh9gJZaSNDtp6GP+iraSo67U6DuLcCa2deyOwfULHyOO5I4seDQUML6tznscoXvt+9V2nn/imHrlmgNEYxVb+paA8AlJh5QBe5MtbrRNdi0ToJkxpG8ZpgI+0EUzyAIGYBi1U4xKgrV3tZ4fbecr+E/OjU+UinxThY37Zu4EzuMw725q1hZ5rmH365GW6aVyyRnsxMO0P5JxN0Nbnd35ncdbm29UNusqNio2tNW7zp4w6Y0+cOHUUuq1vNcP693i3SNgQTvPTVPXhys+GiUp2FPWGt7uUlQjwLKkFMG7zq3R/OPULH3wZ8drawVt6CKUL2nF9+Jh/Dmr1YujVhTDGXFU6+3/367vKj+tFtv+vtaMYeS/8HtZYlLFEnzmYM9R8ni8wwcinH6+e8tRH/Kq/6362rz0rcrje9etOoDCOa1ra3y1bFl4X3vcXu+y3vyP6NhUWtCyaSzqvhl6uyErmx5VoDkCn6+mIrnLGti8EtWH9yXLJibbdcAB7cJZys1BOjOqyogOm+nDogF+UPldhVKnTp2KpIfuef3JqgQkLYeu4BWKLbRdlLTBEwrK6Ce2p1mYuXYo6+457czaj4R6EKXVaQzJjc7N9liVrn1+0xqpWXIl4OjkmljJ68fBXNjQWNkRPJZiXDp65jRxrpmxdvEvy2sZn9FaScaoG/k3wuSidsj/bLzGjnX8xbHms+eDDlCdeS+elLAEjl6Wfo82LP0/FClfLG0OssZqU//kfW7qqeAieFIvKfxYT1kbCtr8gRutC05/iRWmWY55qe2HQ5OyYDKMfjcbxecFgc72Q5pnPY5RRUkmKUTYize0Whiq2ta1qWl/hQseWpc09l4p3LbzS2pDwDuHq+EuEwqkl5HjauhXjnklaNx2OeZhnZsWdE7w1gERVAnt1sk442MjlQfQZ+93ghyDEsUtV6/0A4rKs1BU6nmgzCI0+hcegZSF1rQCcHsnYRPzlTgQ2Uphy8GpzDmTh++9F6W42ffI4ZdctZb1p3IrjUBhBXlHW8XWtqmmxozyY19AIdjEFf3Kt3sej59etfRgjljh44JqjSsCPl5wnD4pkStVC53ebyw24K1/Z1tCE7Oal/4rF9MtX7BZjQA3M4/VWG5RD2tuXOc4tOj4uQYNJiGzp1BhiWizOpC6DRIlhwdBHcOQOhO+t000fJF+f6ioSb84v5k73Rfx0WUkZVRsCQ5lMqnGx2tqwo5+gy3BYsE8VSwL7yDIc90ave8WmVZ1iZzaiGYuKf00nZLBLGb34VPMKmz0yjA5xti37Z156RuaFdTrUDmLBqafTduytHeGVXvdIvhbR9apSpw4lkiUBndWuc7J9xSwB2CWSL1ZCq+zTeOWJlOclJkVGEWALfd6ua21+CRZyrZd/hfFVoqs4yP9gvq0Y68p7h1iLCAHHVeghysY7kof7O2OW7PV1havu9PjgeGUL0dArjamTozapJkPupdDJ/OB+jXJOVJyxs9awIDlZ+p0D1qs9Dnbqqr9FMJuQlVvr4eAlXRa/DfVFSbd92mC7bcfIq+Wl7G2DU4A9LQLFp2yOK+9PX/6Y7V/g/gUfO8ZicWyKPoBzeA28MCKPa5nu4Xc2cIJhojhzX7JVSEZWr6UulTNMYnzpG/59ILlyAdUeraMLqDUY6EBMDs8LnbLohTZVzmSTQZtS05mr97xgMLz0gl6EeLqhctUj+/pa7Bs5EMaEqssOGuKd58iPNojGGo7jurm1XLs5NGtAoPSlV+l3ZowP5J+9VFyMtF2elSZ6LjO8z/s4k/z8OgUpaY6cDQFCN5yogzaL1J798FpY1SUKglLCYlQkIPPJLPjLRHDnb/X7VRjDSqbeOPzFqjFqz9QLIFEEV4Gy+8PYCRvsZ8bmyBzJ2I3I0kTUSm7HpfdFfYkaCWpFf5kb5DNSFrNu9AdkxEtr1/W+U0LhoXlKvqHglgfjQcnPnZtN6H5jlkUPBGqfsno/dVeTjia//yD8p7l5HdSzqZQ/dvZDOKIKZ/vAPxwkYTVMNuipp6EVkXk2QiBl7aci/6g5J/1TPuHCB8WE1z+vYHCAhdXv+IMCsATNhf+4N/heuu4bVpGZBDEYUVH2vei62LTstY+BifsYlVricWXvzoQxbsL5w6CNuteg59EBgR2UU3Ov13OXUk7vgYtppmd3mnjfcnsJ/A/p8JlhS73ao48VX+gLeY6n2ru3x8qSa+TAC+ZpNlUxw9XHrwT7I58iaFhmTTfHUlr13iLb52ePPLxip5/ZC+1oOjUuxv2aAlkQKYqui4iA2LvIO/DC2n9YM6zgyXgBcO/9kqca5Y5ew3vSmvdlb2Ivn37Lw7GzzHN7bt1nPLYUuhwvmwudmM2emjBTO8RTDrTL7CIEf83pmJrufUEdu7p0Ha2Hshhd4ML3M2VWfG5aynCCspwiPzut3Mhack2dPLDsRmeYMptAwv4Pt7kjxTop2czbgNydxkhuiIpHFMZk+ciCKY7iVMRIlOYDTwDSJmOMoCOYNDzvw6ETl9/MKfjY5LxGTMXGglQMek0sYxBwxBz2gZPuWSosNc8AfG0JIkEz+0RPczsm4C3NAmkUxpFFb5oluOKqeOIOFjhhYxzxgb6mKiVRsmLMN1eYnocNvJddcQf/Z4co6851nPs1z0syDS5HuoE5hNZfui+x1gYRL/+CTUC0iBNE5tLdzJiRIjSkRXAstFUd1Jw7xF1lLD/io6+ZWJBcl865/Di14XgrUMqQg5quxnTsSdpe6ui6GEwmLkwpIPuNB3EfGX/WvbIm4N1dIHC8YZOuFJdtTmOs+gQVDccWC95l/J09D0HNUt2+cxPxFXVVA9RCd5ouzcMmZE0QpZwJbm8B12xfwt/fQS2W59DLPM4NCfE6GG0Imu1GWWaUt2PzkzxpbO7Lb8FZYtXn4hdXPLIxuU3ial0jAiER3+uM6L7pC7BNoo79f0lDG4EHOstrdsCzYO4vqa0pMQ4B68ty+3XuRi+udYU3REEa+N+cMXyPk1BWOgEOMY2i3KDKMbEEND9FduJ0FVBQ1nRXS9cVxpNahtn/4gVLSuX/Jj/0QqHRqgpg4VLdsPptIy6T5ZixgGzPrgn7OpW02zsOZT/fsE9hPY/zKwemnrc1l25Am7PlR8bvUHYhTr2pkHa8zcxVW493I65XV//Ezfn4YjQaIAP8j9B+29CR9ORBrhVx5H+nKThlr61m46NcKMtEN2RGb/ZzT3sX9HshqQ6RdVE98f6dC6kvcaOReLDy8Zl0kFYLF7evAfn+EXrrmpMPOl6E8j//+NkGItrObGWhqSXl7UsHAo6HVgMdqSBczBtUYf34ZIz8h7DBKx71Wyhmprxxrh4av7W7Ox4rwXDdB99h0TXnblIf21oAaO4rwdnPXFH7Hd85nP2y7rSYG1bnDRpobSx/9UcaId8t5TnyRdmR768n6RXfygrm68xaGIxyFFqx/cNa772lHRISGiuiwgf69aWOz3BqeQ8k1sYsaa6zcburirbVMcLWHoQg6YgphSEvK4wIXphjHRFE7xEt2TW4/R61wOPBuMwjBQ1XWtlDsGWS3Vug0iQHiSfUvwr/P+/wIOImdH7A3BKquuNAL03S5ErR4MHDlf+QMzznRDWJ+uXwp1ukRdxcfoQiPQ7UoCGxlA8RzdgF1u3YMMylXXhBdKkjiNE3FBFMoYmSxNyyZ3ohdUy1ySq6LxLtf+KGkb0PIiJWdJvfal5XbMWmFwGEG3fa/HcumN4+37TbUDRw5/i/WPv27iUO4XTw0nEvSyjNddzCWfQu/Tc7uUiwzA+xunZUQJl0T0Oq5vLpEIKC0qdXCREbI/1rDB3CrsnI7TfvA+9tUXFkaSahP0AeRoFsbTdCthLcrXYXHKxYyFuQ2mBO7ybNmh/wjDP3gFKZHGUWS5cey60MIK/4b4538UnemfFe36FXnTUy4Xgzr70CGVQ3cEGS1J1NUQYUVxU87uOev6Kw2ZkK0SdU36o7QZshBC70tDN6rcAlMo2oYdi7V3F506FhMwDu/r0SZ5vecERRBV9NPO592yhqNy1gc0KQtclJ+qsIi4y1SOdM+usDbfUOq1rf2m2oA6ma8rtZnnz7mTaqLBTAiUu0WrXJRG60nLSHgct57Dow/lq2vWcaVTFnVVlOsGufW1IJ1akIZL/sem4Ztb3VyPXiv+qSVMLxmcPrPLx2gxe8XESTgluQV6lBGHsvcyyBWwBH4B1GvKknAaR3oitXEMZt12FWCFEPOlGpJwT11rncq3fR2HkvUX/l04hic8/aAary5XVzL/q0bi1J067vU6tLzN6GQbxQmubNX35/NWE+uymqY1bLy1ccl5brTpXhKvXUN3lJwsmBPGOWLh5z72PZQh931rwuztCp0dJoFY5RowhWyxOywgxcHcikk22b3PFDTZefVP2S4vAys3MtCOic/SUk8O1VTHMMhtUvF4W/JGdU3eSr83SHLjNZr+KEPf41+gtRIN0jIcqjvzxrMWnZxbcR0LvSAKWTu1l271wdHBVa58k/QM/81+0VTaJr8IE6us7z8OsD2zgFKwkcv1P6UHU2IRWC6XvRLpDo6g0hJsU7US/1h+bbfJ+wO7W52Nqx8Toh0VH4u93hlqpSJo33qe7+Sco1sHNfuWN+QdXAK/8Kc02b+5+GN1apoE7KeRTyP/WSOuappmQ1zpHDf0o67u0xGnT0o+Kfmk5JOST0r+NylZeVwBPLbj46/TTQ8Cq3zB4oV0zXS0K27L1g+mWHt6q31R/AqNnRrK2CHVD7+099ff9Pvvfg3wfzA5kdqLki6YKo6KHrrxHz1k2nHUqaPCoT5pxgUf0LboyWhMmtEVFw10oySppaq0egfyEGZnlrVkt/zenhBrSvcr3+ljezDrh8jxlKaIQtpQQxQ9EoOwGJw+8ltwigwwUUqhJM2clDon3aXtyLLOspMkKZ4c4Ka8OY6yRawfjO0a6vVJmkuC63hHF4tNqIJBr2mYd7KGJrCNA771dQKb2Xiv9usEx+Zy2Q7pPfvlO6a0z5TeXFo2XFK33xjQjJOKULl4ildVNrR7a++hWuGDc5L0DFVo/qBn4PySEub+b6ZNgyBGy/qsrDVKv33Hc78GWx5ZbPqioC/2RRfpZSUzmbMDNUyKx2K1n9/uJBd3L7+gOZCEUq5MOnAZJH55JvGVC3LSZZC+JJA8qhU/EsLJC3aUWE7TdHHycVs/1hrd5fvnF7R1RSiMoI2L2CjVVhyBES5WgCRPSS1VDaxwDwhjax2nV/y41z6hVZqsP5gJHSEsNwuh8SFAvjJNkzbGQF3Tab8W3BJ8dspGSWl8kx/8WK9eJ2T6Lg768OGg3wbj6blNaRlr2iPe0CkSuh9j3pxBOPu5rfpFl+idbSCjCp9j1AtWOiwWRcoS7HB54S0uaF/JitWedjBagaM8lumUSPRV/YJRPxZHuOUQnWwdRk/I4CfUebH1c9vhLl3KAtqQqqgoBtQQau9rj7SPqeqHxV9zDkU8rard58ofi9VSUqoVFW0s79V9YbEHUxS9VYeERCY5cXElnTb/8PhmInyp4M3t5WqBhV8QeyGPbSwdC2OOMwS5Da1Tvx5eK6F4gy2oFyiei5VLdyDXoHJrQMEn2nfXxWjBtOIpMSkhHJHVuivLOteDgA4du3n1mWZWBDxNmYAQEKDOnfyxbpKmHt1a6dQrpqHhuEY4bKaJHUG/GyVRyZ4Uc9yx8AOinA3QB4XmrHbYY1GXqZ9xwd0G1EM2w6omKxXD4z5bd+VE24kACF3QcYYutZkIp1TJRm6y0VfDYtpmyZU5EvusK5wWHHTnPhI3lPSENIoSBfUvxWM5W5VsYOM5898PN7Eh9CtBsgD6pNbcfrm+YeqPqhQ9GPDoP6mw0Qq/9afOEtYmg9d7yMzvqdwMhA3RXh9mbL28WfNJDQsiCCljT8Nnv2XwqitXjwqTxXRdm4T54vcqPXO7c7asMuxAzo3NxH71qmz6Xjb0YRwexQCWT8P9MPL947EhCA6L2IO75hm8UzIlplNhzyqyvWp8dx3lpv8yQ5kqNbG6w82MNbEKldDADcJuDHKSWSHJFK9gZPQzY7bD5OThXbEkbXeDFlCEaA5C94h9bfsaIvpKqef5b5TrpDMztpwIuv06XqElUi/P3O4YS9DdSAUPH4oIPrgLXnQCppRvfpLZMM9DftPSunjhodPR79uYEJyg8/VhRVQ9GRV0lHCxz9jN4+GmVuPi8gE/6fIhDdBM5RKHnZYxJB3YWIWr5qIQBcgAID0eSD9WOSRQpal05cJ+x7PgB2wjWiQSzsZfU1je249X4TvR1NWGEnrrdA4m/hT2ue7wEg6kOK1bhadrJ40O23Ig9J/KpwkavfsnEmH81uV0LrmJDHLoGNKhbKoq1tW9190KvgSYuKo4YDq5M2hzYKoypn8x26/G14NNX8lci2gJ05tLP1hy7QCnFkHlmGgxGVEx8lA5Npesnytodxc5pNLhKFNP5rJQMIwOzxS9Gjyp44d9lnbOdQn/j9bJW95ilxzP+XsIQTkLpir7xRH7tA94Et+AyY9mtEUX5C6PBDK3WCzoHiLBlH4TU5NVInrV+c9k87cNiyvtayo/45tbjSx07Uf55BQNycOgDKVj72mvkQmedGKG041iXODK0+JfgSvNtFGXwsshvWOul8mrfMJUdvvtpkaQPHfstMQW3zFqCPYSB1EnHXpiU9jGSz4qEbKv4CgU5CFp6VWu5xME7IKJ3shEvZUhFU6baIBIBEdTxh+ln2gz0mlAsStzJfYd9+kq2YLoomNB5edh8oikzP10bSZJQvNYjc5bksjn+IJuInuY/NnPOxd0x/EO3i9cTL9jJh4Y3cDBAVngVgN6xmBWlDDlVM7iaBwBuoOTluHrT23i1HZ2kprcql905e45wdtzvag/DbBmi4UoMfp8JLFr4Ih2Zix+uddK+jBpSlc6lnl21ZCCO8Sp4beqnxB9MLJR5snvSpGxSkpmjDKZWxertz+wvPfAyOEvOXcy+CtJVlLhNM9SRdAAZSYGe4wEMW2PsvWL6U6Dvd8BB6ECp/JeSbmTM9v00bWEObVUjGQA0B9O94uLkadDS2ePTx4ScTTpsIes+75rYbd0tAalF1fXOgT+bFRFwBVyh4x7YoPi/rms86Qnygn72XqcxJ5EZYkIU0/O3Bjbte3yqpvL3YKKEY9XgziC2fWgxFBes75TKsSxbR84jETsSt6wqyiaa6WcBR6nCkv29J4E4o9TXp+gN1Sql2eLvx+LV9PmwPd7CEUH+Isv+NeK6HLeFoRYtXIwWGQ/mE7vr60oQ3EzOhdxkBLOTpUGeriH7r3qoaxqhA5GW4RGUeJScNfeWzZ/qzgskTjDqzMMAq5i+uHwyDw73Gg16fyGr5nQIxRJ787XOqrb3xVduwd0snf6ldGDja0rmdb3Mg7E34IyaqhQv78Rw/QLMrwFY1TgL0zyLixM4I2Bgoeb5DnHDqPbXkciOG7ZNhp1T84kuifXbGE5Dfq1Btsfqy2jwOYYtZLkRb/m4GvsQl81zfunhnvDu0fVNT1FGIur5htXS5HnNZK9KK9LUdyHncQVOrJUz9q+F3EDzopUaW1d3Cj1Etof9ePZ618NwVqaA+QIeYmmWwCcOLoDcW1yckAXCWfhYTzPSTx4KyRTOYr1AbqkrOszQw3m/VNQERRDJy4KnkhEIXytGFVG6bBttYnVOtSbr1F3kwQtjLakaTvGypVGYC6ErlQgX3R2beLXnq8iyl4TZI4Fb7376Eyb9J35vEQYgz6cJg9OR715mwwUcYIcpm61Wp7XEXryLuK0IWclRJSJaHkQtls5xs+fOG0NtdIJtO0Ljeur6cmbNRZy4IO9qsDx5GpOZTXDAXRGpbiY7iX3+EhdQ+zzRTA4RXojb3h+/LS5PIfi5kSx9JMz3JPTx+U2NafseJdD+sqGTmqbZa+gjHphEXdFOoBKFNVfFtO4UlylbAbKaAp1KflsQU4nrikogq5EJ+79oU+29s7tVUIeIkxpGXjQAaa7c9UTLa97A8SRm/GgZW/zAJBiFUKGCsthHnhT9p091mnT2nA7Ik5zUfWNlOxfIQGc2K2cBbH8pbem87hfGDHaVCeswDW5ylXNFN7S1uB8q5rBb+PwXkVM1+Og99Lj2JLE9ZIhDXxDmHEPPFo1LMDUIrB8Ghk081Sl3YdOG6WAZRq+YYn9oDkyM3mnHT5WTVMVNW+MIgh/1RX/ejagTkiWJVaKGKL9rLNhYy+Mks1++04eTcfNkRH0bVvOwwqqaDSo+ZnVJmHYSBr7T7dzUMHbtAxZgjjjo8eiGUr3NYXPK3yBiCcMVzyQvaO40vNe8W9xvU+EYAensIIEhwGjB5KFSldR2ePFxCNVurdrRqG0fhI0+41rwXGXESHHcmLLCELk2nvSmH5MA26PjVPEl8Z0E+I7xMiQaurCwKPLnaTKgH0yAsd11FrA1aA9BSFvjdAKl4szuE/YKT0+ER7iSW/p5GwTNyk5MDTiQybA9OP5pBYJyhULzTydrWgKDjUvb9QP2tw19zZTROjYnZ6kUEVeeEguCyp6NfjKvfIGa7RmA3o6ph9s1a7+eZ1XclPX89H5pzqUZhVrVUxL8QvvrJkdt6aJ2fIeQ2SdhywyhzPOT43F5ZNCW+7os+e5/aTKweH2aYYgfaZptF2+aOtcZrNmEMsPdUMpEQamZjuGGNKsARpIykuHaduWpbzerxsY0hKX+cBbtuhdAQKKOpE6BVvMKp7M/eATRz2SD2V0v+vUVgsNT9cZLCVGsI4pis2QO0joISx8uYmzEiRmbg9Cohv3lYZs39Qbv2G7QSBB3tgU9cqrXunzq+Z0P1FZQMrjXPBF3Dgf2LfQaOrkbDxO3TmuGl5atfyEEVotZXiT9WK8c2UMbiMpqTd5/Ph3U4tXPccT/fkLBAx7mqdXKzNWz0yWHcx2TdGR5S+Zww1XMV14GxbRppaAYaEifRf4fdYpUGHrUZgEJt1oomXFKVPlaZ3CgcMgN/2bHp0u6+qBAOmvfE505XJMa85lodKbKks21ktNDb8m37rlE3FmnJcVXyVl2Ulpl9PTZBOy1uXc1yqCsyzxEFdSMrBRfN+P8Q9nL9NhatFlyFuLuXR+YKQLitjMF73mgoUSqx6fJAu74V2TDjI7XY/elw5qmkUN5KXqjepqJ+lWAVwODCVq/9y2PkI1XidX0sqe8BFHNiHv3Yhg7FFsh5oFkjCh+BdO34J8U3O0fxol7yNX6DhAaWmnTe/vz+iHrsFJPELLQkIjpxX7jDcmxRizA3Eb5EFmz96Bx8+FRNinMQyy7nbDjPtxudTkMI+difj1QHN5a/hOBOSNYQYLzx0SYOdaFDJ0EmYKyJYIi18fDnJnrhRSQle3YcxkczvY5RFKp82zVzE4vrE044TwGF7WexlY3lprLPcdrQAhZfdK2e3rTp/oMpqzNxMlDtO5Kac6UbmsvXD80LDtBqWfrddLpx4dZFvhzlzsjtNHdsn3aPA0BruluHEj8s35StQCiTtisuNV6wKH0SLsdJkF6W6n5YsE3ArVePLsZdTy5X68hpLS5m3IppuPX5yYPtB40KTeAbVGLgiFVf5KYgS/gEDZJUqESwMo8Rwqf/PmfH9rUpfOt/It8euip+I5nxGRm588nJLxlD1avhFmL4xBK11LyRDxfDwKHBj8g4AiuDzIUpwD4/srduMDByMMbuahBd3LDDIr2Vc2xRna5ZYhE++RPRQamtRlqSg23TraTs4vh1CSIT9uyrTdECq3XkPQTojeqqR4K/Fuc1+csDKF61f8jpISzWB3hjH5zUXgrbe/KnTgzBbvlJVusNe7HxV6/X2xf1uxgrRi96+kdf61BYAF0J8fOVlbZqq4xd7rWQDR3sQKABb24XxrycITzYqfL7pfqqbtdEYd/OTEkmwNq6bd7Pw3LyUKCQecvBxr9h05998AUEsDBBQAAgAIAKOSK1O46rdwSQAAAGoAAAAbAAAAdW5pdmVyc2FsL3VuaXZlcnNhbC5wbmcueG1ss7GvyM1RKEstKs7Mz7NVMtQzULK34+WyKShKLctMLVeoAIoZ6RlAgJJCJSq3PDOlJMNWydwcSSwjNTM9o8RWydTcEi6oDzQSAFBLAQIAABQAAgAIADyAJkupAcR2+wIAALAIAAAUAAAAAAAAAAEAAAAAAAAAAAB1bml2ZXJzYWwvcGxheWVyLnhtbFBLAQIAABQAAgAIAKOSK1MKvhLwyQUAAKUUAAAdAAAAAAAAAAEAAAAAAC0DAAB1bml2ZXJzYWwvY29tbW9uX21lc3NhZ2VzLmxuZ1BLAQIAABQAAgAIAKOSK1MG0v/jzgQAADUTAAAnAAAAAAAAAAEAAAAAADEJAAB1bml2ZXJzYWwvZmxhc2hfcHVibGlzaGluZ19zZXR0aW5ncy54bWxQSwECAAAUAAIACACjkitTltDeTtwCAABxCgAAIQAAAAAAAAABAAAAAABEDgAAdW5pdmVyc2FsL2ZsYXNoX3NraW5fc2V0dGluZ3MueG1sUEsBAgAAFAACAAgAo5IrUzZpgfm6BAAAxhIAACYAAAAAAAAAAQAAAAAAXxEAAHVuaXZlcnNhbC9odG1sX3B1Ymxpc2hpbmdfc2V0dGluZ3MueG1sUEsBAgAAFAACAAgAo5IrU0AhTDisAQAAKwYAAB8AAAAAAAAAAQAAAAAAXRYAAHVuaXZlcnNhbC9odG1sX3NraW5fc2V0dGluZ3MuanNQSwECAAAUAAIACACjkitTvEjvC5grAAADSgAAFwAAAAAAAAAAAAAAAABGGAAAdW5pdmVyc2FsL3VuaXZlcnNhbC5wbmdQSwECAAAUAAIACACjkitTuOq3cEkAAABqAAAAGwAAAAAAAAABAAAAAAATRAAAdW5pdmVyc2FsL3VuaXZlcnNhbC5wbmcueG1sUEsFBgAAAAAIAAgAYAIAAJVEAAAAAA=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hữ ơ"/>
  <p:tag name="ISPRING_SLIDE_INDENT_LEVEL" val="0"/>
  <p:tag name="ISPRING_PLAYER_LAYOUT_TYPE" val="Full"/>
  <p:tag name="ISPRING_PLAYER_PLAYLIST_ID" val="b7f74f15f3c4cc4c51f0c375fe1d10709b626295"/>
  <p:tag name="TIMING" val="|0.969|26.231|1.476|2.168|1.516|1.869|2.045"/>
  <p:tag name="ISPRING_CUSTOM_TIMING_USED" val="1"/>
  <p:tag name="ISPRING_SLIDE_ID_2" val="{52079BAE-1CE0-40CD-BB68-BBA2937F5D7B}"/>
  <p:tag name="GENSWF_ADVANCE_TIME" val="39.2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Giới thiệu các kiểu chữ"/>
  <p:tag name="ISPRING_SLIDE_INDENT_LEVEL" val="0"/>
  <p:tag name="ISPRING_PLAYER_LAYOUT_TYPE" val="Full"/>
  <p:tag name="ISPRING_PLAYER_PLAYLIST_ID" val="b7f74f15f3c4cc4c51f0c375fe1d10709b626295"/>
  <p:tag name="TIMING" val="|7.518|2.402|1.967"/>
  <p:tag name="ISPRING_CUSTOM_TIMING_USED" val="1"/>
  <p:tag name="ISPRING_SLIDE_ID_2" val="{0C626AE7-0BD1-4BE8-9104-2C22550EE76C}"/>
  <p:tag name="GENSWF_ADVANCE_TIME" val="20.4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Giống nhau của các chữ"/>
  <p:tag name="ISPRING_SLIDE_INDENT_LEVEL" val="0"/>
  <p:tag name="ISPRING_PLAYER_LAYOUT_TYPE" val="Full"/>
  <p:tag name="ISPRING_PLAYER_PLAYLIST_ID" val="b7f74f15f3c4cc4c51f0c375fe1d10709b626295"/>
  <p:tag name="GENSWF_ADVANCE_TIME" val="21.82"/>
  <p:tag name="TIMING" val="|0.817|16.103"/>
  <p:tag name="ISPRING_CUSTOM_TIMING_USED" val="1"/>
  <p:tag name="ISPRING_SLIDE_ID_2" val="{C8890A15-5BF4-4D4C-B92A-0AE1F36C5D9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Khác nhau của chữ o -ô"/>
  <p:tag name="ISPRING_SLIDE_INDENT_LEVEL" val="0"/>
  <p:tag name="ISPRING_PLAYER_LAYOUT_TYPE" val="Full"/>
  <p:tag name="ISPRING_PLAYER_PLAYLIST_ID" val="b7f74f15f3c4cc4c51f0c375fe1d10709b626295"/>
  <p:tag name="TIMING" val="|0.954|15.524|0.001|0.001"/>
  <p:tag name="ISPRING_CUSTOM_TIMING_USED" val="1"/>
  <p:tag name="ISPRING_SLIDE_ID_2" val="{FD2F0194-1E1F-41EA-8D89-74AD81A7B349}"/>
  <p:tag name="GENSWF_ADVANCE_TIME" val="16.4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Khác nhau của chữ ô- ơ"/>
  <p:tag name="ISPRING_SLIDE_INDENT_LEVEL" val="0"/>
  <p:tag name="ISPRING_PLAYER_LAYOUT_TYPE" val="Full"/>
  <p:tag name="ISPRING_PLAYER_PLAYLIST_ID" val="b7f74f15f3c4cc4c51f0c375fe1d10709b626295"/>
  <p:tag name="ISPRING_CUSTOM_TIMING_USED" val="1"/>
  <p:tag name="ISPRING_SLIDE_ID_2" val="{597B38F9-6062-44DC-93D8-0FD22853D7DE}"/>
  <p:tag name="TIMING" val="|1.385|18.727|0.001|0.001|0.001|0.001|0.001"/>
  <p:tag name="GENSWF_ADVANCE_TIME" val="20.1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Kết thúc"/>
  <p:tag name="ISPRING_SLIDE_INDENT_LEVEL" val="0"/>
  <p:tag name="ISPRING_PLAYER_LAYOUT_TYPE" val="Full"/>
  <p:tag name="ISPRING_PLAYER_PLAYLIST_ID" val="b7f74f15f3c4cc4c51f0c375fe1d10709b626295"/>
  <p:tag name="GENSWF_ADVANCE_TIME" val="16.501"/>
  <p:tag name="TIMING" val="|0.001"/>
  <p:tag name="ISPRING_CUSTOM_TIMING_USED" val="1"/>
  <p:tag name="ISPRING_SLIDE_ID_2" val="{1CA8C7A3-92D8-4743-A37F-5DB3EE43A50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Giới thiệu"/>
  <p:tag name="ISPRING_SLIDE_INDENT_LEVEL" val="0"/>
  <p:tag name="ISPRING_PLAYER_LAYOUT_TYPE" val="Full"/>
  <p:tag name="ISPRING_PLAYER_PLAYLIST_ID" val="b7f74f15f3c4cc4c51f0c375fe1d10709b626295"/>
  <p:tag name="GENSWF_ADVANCE_TIME" val="20"/>
  <p:tag name="TIMING" val="|0.001|2|1"/>
  <p:tag name="ISPRING_CUSTOM_TIMING_USED" val="1"/>
  <p:tag name="ISPRING_SLIDE_ID_2" val="{3FE97E18-5A24-408C-9220-53A87D79EB68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ình ảnh"/>
  <p:tag name="ISPRING_SLIDE_INDENT_LEVEL" val="0"/>
  <p:tag name="ISPRING_PLAYER_LAYOUT_TYPE" val="Full"/>
  <p:tag name="ISPRING_PLAYER_PLAYLIST_ID" val="b7f74f15f3c4cc4c51f0c375fe1d10709b626295"/>
  <p:tag name="TIMING" val="|21.9|7.094|12.74"/>
  <p:tag name="ISPRING_CUSTOM_TIMING_USED" val="1"/>
  <p:tag name="ISPRING_SLIDE_ID_2" val="{08F03CA0-8A0D-4045-B83B-BFDD8FAD0DF8}"/>
  <p:tag name="GENSWF_ADVANCE_TIME" val="46.0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hữ o"/>
  <p:tag name="ISPRING_SLIDE_INDENT_LEVEL" val="0"/>
  <p:tag name="ISPRING_PLAYER_LAYOUT_TYPE" val="Full"/>
  <p:tag name="ISPRING_PLAYER_PLAYLIST_ID" val="b7f74f15f3c4cc4c51f0c375fe1d10709b626295"/>
  <p:tag name="TIMING" val="|0.775|24.483|1.09|2.322"/>
  <p:tag name="ISPRING_CUSTOM_TIMING_USED" val="1"/>
  <p:tag name="ISPRING_SLIDE_ID_2" val="{E784A795-13D5-429A-AC95-0C2357393AB8}"/>
  <p:tag name="GENSWF_ADVANCE_TIME" val="30.8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Giới thiệu các kiểu chữ"/>
  <p:tag name="ISPRING_SLIDE_INDENT_LEVEL" val="0"/>
  <p:tag name="ISPRING_PLAYER_LAYOUT_TYPE" val="Full"/>
  <p:tag name="ISPRING_PLAYER_PLAYLIST_ID" val="b7f74f15f3c4cc4c51f0c375fe1d10709b626295"/>
  <p:tag name="TIMING" val="|4.326|2.336|1.672"/>
  <p:tag name="ISPRING_CUSTOM_TIMING_USED" val="1"/>
  <p:tag name="ISPRING_SLIDE_ID_2" val="{1B3DE356-8A27-4C0D-9D06-D2078D507BA5}"/>
  <p:tag name="GENSWF_ADVANCE_TIME" val="22.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ình ảnh"/>
  <p:tag name="ISPRING_SLIDE_INDENT_LEVEL" val="0"/>
  <p:tag name="ISPRING_PLAYER_LAYOUT_TYPE" val="Full"/>
  <p:tag name="ISPRING_PLAYER_PLAYLIST_ID" val="b7f74f15f3c4cc4c51f0c375fe1d10709b626295"/>
  <p:tag name="GENSWF_ADVANCE_TIME" val="25.55"/>
  <p:tag name="TIMING" val="|3.614|7.104|9.64"/>
  <p:tag name="ISPRING_CUSTOM_TIMING_USED" val="1"/>
  <p:tag name="ISPRING_SLIDE_ID_2" val="{101F365B-1D3C-4EB7-8C75-429D53CBFBF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hữ ô"/>
  <p:tag name="ISPRING_SLIDE_INDENT_LEVEL" val="0"/>
  <p:tag name="ISPRING_PLAYER_LAYOUT_TYPE" val="Full"/>
  <p:tag name="ISPRING_PLAYER_PLAYLIST_ID" val="b7f74f15f3c4cc4c51f0c375fe1d10709b626295"/>
  <p:tag name="TIMING" val="|1.768|24.35|1.307|2.076|1.324|1.458|1.999"/>
  <p:tag name="ISPRING_CUSTOM_TIMING_USED" val="1"/>
  <p:tag name="ISPRING_SLIDE_ID_2" val="{AF981A3F-D57B-421A-88ED-1CC2884A0B01}"/>
  <p:tag name="GENSWF_ADVANCE_TIME" val="38.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Giới thiệu các kiểu chữ"/>
  <p:tag name="ISPRING_SLIDE_INDENT_LEVEL" val="0"/>
  <p:tag name="ISPRING_PLAYER_LAYOUT_TYPE" val="Full"/>
  <p:tag name="ISPRING_PLAYER_PLAYLIST_ID" val="b7f74f15f3c4cc4c51f0c375fe1d10709b626295"/>
  <p:tag name="TIMING" val="|6.132|2.172|2.387"/>
  <p:tag name="ISPRING_CUSTOM_TIMING_USED" val="1"/>
  <p:tag name="ISPRING_SLIDE_ID_2" val="{4952696F-5C90-457C-8E88-46D0AF5FBEBA}"/>
  <p:tag name="GENSWF_ADVANCE_TIME" val="35.4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ình ảnh"/>
  <p:tag name="ISPRING_SLIDE_INDENT_LEVEL" val="0"/>
  <p:tag name="ISPRING_PLAYER_LAYOUT_TYPE" val="Full"/>
  <p:tag name="ISPRING_PLAYER_PLAYLIST_ID" val="b7f74f15f3c4cc4c51f0c375fe1d10709b626295"/>
  <p:tag name="GENSWF_ADVANCE_TIME" val="29.38"/>
  <p:tag name="TIMING" val="|3.693|6.263|12.415"/>
  <p:tag name="ISPRING_CUSTOM_TIMING_USED" val="1"/>
  <p:tag name="ISPRING_SLIDE_ID_2" val="{5EB1E0EA-E375-4A63-AB54-FDC1AAAA4FCF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96</Words>
  <Application>Microsoft Office PowerPoint</Application>
  <PresentationFormat>On-screen Show (4:3)</PresentationFormat>
  <Paragraphs>26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 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ooo</dc:title>
  <dc:creator>PHUONG_OT</dc:creator>
  <cp:lastModifiedBy>LA080522</cp:lastModifiedBy>
  <cp:revision>55</cp:revision>
  <dcterms:created xsi:type="dcterms:W3CDTF">2021-09-07T11:30:29Z</dcterms:created>
  <dcterms:modified xsi:type="dcterms:W3CDTF">2022-05-20T05:32:49Z</dcterms:modified>
</cp:coreProperties>
</file>