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2F3A-C94A-4FBA-BF17-A0AF31078CE4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AAF7-E073-498E-B326-00E8362B1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6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2F3A-C94A-4FBA-BF17-A0AF31078CE4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AAF7-E073-498E-B326-00E8362B1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2F3A-C94A-4FBA-BF17-A0AF31078CE4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AAF7-E073-498E-B326-00E8362B1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2F3A-C94A-4FBA-BF17-A0AF31078CE4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AAF7-E073-498E-B326-00E8362B1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9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2F3A-C94A-4FBA-BF17-A0AF31078CE4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AAF7-E073-498E-B326-00E8362B1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1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2F3A-C94A-4FBA-BF17-A0AF31078CE4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AAF7-E073-498E-B326-00E8362B1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3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2F3A-C94A-4FBA-BF17-A0AF31078CE4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AAF7-E073-498E-B326-00E8362B1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0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2F3A-C94A-4FBA-BF17-A0AF31078CE4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AAF7-E073-498E-B326-00E8362B1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8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2F3A-C94A-4FBA-BF17-A0AF31078CE4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AAF7-E073-498E-B326-00E8362B1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2F3A-C94A-4FBA-BF17-A0AF31078CE4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AAF7-E073-498E-B326-00E8362B1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1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2F3A-C94A-4FBA-BF17-A0AF31078CE4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AAF7-E073-498E-B326-00E8362B1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3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B2F3A-C94A-4FBA-BF17-A0AF31078CE4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6AAF7-E073-498E-B326-00E8362B1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3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Kết quả hình ảnh cho Hình nền đẹp khu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7089" y="965915"/>
            <a:ext cx="8334654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 ÁN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ngôn ngữ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:Làm quen văn học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tài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 Tàu Hoả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Mẫu Giáo Nhỡ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viên: Nguyễn Thị Phương Dung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6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hơ Cho Bé | Bài Thơ CON TÀU | Thơ Mầm Non | Thơ Thiếu Nhi | BOOKID 🚊 - 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686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Phạm Hoan: CON TÀU - Định Hả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530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Phạm Hoan: Tranh mầm non :CĐ Phương tiện giao thông 1/2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8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354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Bài thơ: Tiếng còi tà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8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Tranh tô màu tàu hỏa | MN Ánh S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706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487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Vector khung nền trẻ em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40665" y="602599"/>
            <a:ext cx="9710670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TIẾT </a:t>
            </a:r>
            <a:r>
              <a:rPr lang="vi-VN" sz="4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 </a:t>
            </a:r>
            <a:endParaRPr lang="en-US" sz="4000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ctr"/>
            <a:r>
              <a:rPr lang="vi-VN" sz="4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ĐẾN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ĐÂY LÀ KẾT </a:t>
            </a:r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</a:p>
          <a:p>
            <a:pPr lvl="0" algn="ctr"/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 VỊ ĐẠI BIỂU MẠNH KHỎE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CÔNG TÁC TỐT CHÚC CÁC CON 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LUÔN CHĂM NGOAN HỌC GIỎI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530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48148E-6 L 0 -0.07222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2021-10-24T00:00:53Z</dcterms:created>
  <dcterms:modified xsi:type="dcterms:W3CDTF">2021-10-24T00:08:13Z</dcterms:modified>
</cp:coreProperties>
</file>