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6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1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1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4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210B-7BBF-40F2-B268-CC6E68D60FC3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E98C-EBE6-4280-A3E1-3825743CF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1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64932" y="17627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SỞ GIÁO DỤC VÀ DÀO TẠO</a:t>
            </a:r>
          </a:p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TRƯỜNG MẦM NON THẠCH CẦU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8392" y="2133557"/>
            <a:ext cx="800735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NhiÖt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liÖt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chµo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mõng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 C« Gi¸o cïng c¸c vÞ ®¹i </a:t>
            </a:r>
            <a:r>
              <a:rPr lang="en-US" sz="4400" b="1" kern="10" dirty="0" smtClean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biÓuvÒ 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Dù giê</a:t>
            </a:r>
          </a:p>
        </p:txBody>
      </p:sp>
    </p:spTree>
    <p:extLst>
      <p:ext uri="{BB962C8B-B14F-4D97-AF65-F5344CB8AC3E}">
        <p14:creationId xmlns:p14="http://schemas.microsoft.com/office/powerpoint/2010/main" val="418352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89" y="965915"/>
            <a:ext cx="833465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Thơ Về Quê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19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uyển tập thơ hay - bài thơ Về Quê. Thơ hay cho bé. Chùm thơ cho trẻ. - 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11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ài thơ Về Quê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641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hơ hay cho bé_Bài thơ Về Quê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764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ài thơ Về quê Nguyễn Lãm Thắng – Khơi dậy tình yêu quê hương trong b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01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683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20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2021-10-24T00:09:54Z</dcterms:created>
  <dcterms:modified xsi:type="dcterms:W3CDTF">2021-10-24T07:17:51Z</dcterms:modified>
</cp:coreProperties>
</file>