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6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8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5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0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1F97-05B2-4294-8555-B70B686FB8A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23E6-E8B1-483B-ACFF-CBFF7933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D:\Downloads\HÌNH NỀN P P\cac-mau-hinh-nen-slide-powerpoint-2013-dep-nhat-theo-chu-de-anh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27"/>
            <a:ext cx="12101689" cy="679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40021" y="432439"/>
            <a:ext cx="6626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</a:t>
            </a:r>
          </a:p>
        </p:txBody>
      </p:sp>
      <p:pic>
        <p:nvPicPr>
          <p:cNvPr id="6" name="Picture 3" descr="logo tr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86" y="1180064"/>
            <a:ext cx="2896628" cy="194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5641" y="3813508"/>
            <a:ext cx="72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Dê Con Nhanh Trí </a:t>
            </a:r>
          </a:p>
          <a:p>
            <a:pPr eaLnBrk="1" hangingPunct="1"/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4- 5 tuổi</a:t>
            </a:r>
          </a:p>
          <a:p>
            <a:pPr eaLnBrk="1" hangingPunct="1"/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Phương Dung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94641" y="6158361"/>
            <a:ext cx="446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2652" y="3225152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</a:t>
            </a:r>
            <a:r>
              <a:rPr lang="en-US" sz="28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800" b="1" cap="all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TRIỂNngôn ngữ 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8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ranh chuyện : Dê con nhanh trí - Thư việ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h chuyện : Dê con nhanh trí - Thư việ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uyen de con nhanh tri : Đọc truyện Dê con nhanh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Ể CHUYỆN BÉ NGHE Truyện Cổ Tích Dê Con Nhanh Trí - Truyện mới cập nhật hôm  nay - Kho gấu bông giá rẻ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Truyện Dê Con Nhanh Trí - Nội Dung Chi Tiết Truyện Cho Bé Và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121920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ector khung nền trẻ e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0665" y="602599"/>
            <a:ext cx="971067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</a:t>
            </a:r>
            <a:r>
              <a:rPr lang="vi-VN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</a:t>
            </a:r>
            <a:r>
              <a:rPr lang="vi-VN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 </a:t>
            </a:r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ĐÂY LÀ KẾT </a:t>
            </a:r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</a:p>
          <a:p>
            <a:pPr lvl="0" algn="ctr"/>
            <a:r>
              <a:rPr lang="vi-V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</a:t>
            </a:r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VỊ ĐẠI BIỂU MẠNH KHỎE</a:t>
            </a:r>
          </a:p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CÔNG TÁC TỐT CHÚC CÁC CON </a:t>
            </a:r>
          </a:p>
          <a:p>
            <a:pPr lvl="0"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LUÔN CHĂM NGOAN HỌC GIỎI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33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2021-10-23T18:08:03Z</dcterms:created>
  <dcterms:modified xsi:type="dcterms:W3CDTF">2021-10-23T18:09:59Z</dcterms:modified>
</cp:coreProperties>
</file>