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72" r:id="rId6"/>
    <p:sldId id="261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83" d="100"/>
          <a:sy n="83" d="100"/>
        </p:scale>
        <p:origin x="147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6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CB9E-C3F6-41D0-AA1A-41F55CE1169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1751856"/>
            <a:ext cx="672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PHÂN BIỆT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5812176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1063" y="690780"/>
            <a:ext cx="6629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700" dirty="0">
                <a:solidFill>
                  <a:srgbClr val="002060"/>
                </a:solidFill>
                <a:latin typeface="+mj-lt"/>
              </a:rPr>
              <a:t>UBND QUẬN LONG BIÊN</a:t>
            </a:r>
          </a:p>
          <a:p>
            <a:pPr algn="ctr"/>
            <a:r>
              <a:rPr lang="vi-VN" sz="1700" b="1" dirty="0">
                <a:solidFill>
                  <a:srgbClr val="002060"/>
                </a:solidFill>
                <a:latin typeface="+mj-lt"/>
              </a:rPr>
              <a:t>TRƯỜNG MẦM </a:t>
            </a:r>
            <a:r>
              <a:rPr lang="vi-VN" sz="1700" b="1">
                <a:solidFill>
                  <a:srgbClr val="002060"/>
                </a:solidFill>
                <a:latin typeface="+mj-lt"/>
              </a:rPr>
              <a:t>NON </a:t>
            </a:r>
            <a:r>
              <a:rPr lang="en-US" sz="17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CẦU</a:t>
            </a:r>
            <a:endParaRPr lang="en-US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3028375"/>
            <a:ext cx="67230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vi-VN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 Dung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tuổi: Nhà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-36 tháng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gian: 12-15 phút.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23B3E3-39E4-4411-9874-87401E7721CB}"/>
              </a:ext>
            </a:extLst>
          </p:cNvPr>
          <p:cNvCxnSpPr/>
          <p:nvPr/>
        </p:nvCxnSpPr>
        <p:spPr>
          <a:xfrm>
            <a:off x="4495800" y="1295400"/>
            <a:ext cx="1828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9830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7924800" cy="1219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MỤC ĐÍCH-YÊU CẦU:</a:t>
            </a:r>
            <a:endParaRPr lang="en-US" sz="40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1600200"/>
            <a:ext cx="7696200" cy="38100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biết tên gọi , nhận biết, phân biệt được hình vuông.</a:t>
            </a:r>
          </a:p>
          <a:p>
            <a:pPr lvl="2" algn="l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Kỹ năng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Rèn kỹ năng nhận biết hình theo yêu cầu.</a:t>
            </a:r>
          </a:p>
          <a:p>
            <a:pPr lvl="2" algn="l"/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Thái độ: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ngoan, hứng thú tham gia hoạt động.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giữ gìn đồ chơi,cất dọn đồ chơi sau khi chơi</a:t>
            </a:r>
          </a:p>
        </p:txBody>
      </p:sp>
    </p:spTree>
    <p:extLst>
      <p:ext uri="{BB962C8B-B14F-4D97-AF65-F5344CB8AC3E}">
        <p14:creationId xmlns:p14="http://schemas.microsoft.com/office/powerpoint/2010/main" val="351783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4038600" cy="11429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CHUẨN BỊ: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84299"/>
            <a:ext cx="7086600" cy="42672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750" y="3622464"/>
            <a:ext cx="7848600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Ổn định tổ chức:</a:t>
            </a:r>
            <a:endParaRPr lang="en-US" sz="2800" dirty="0">
              <a:solidFill>
                <a:srgbClr val="CC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5925" y="2466038"/>
            <a:ext cx="573405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CÁCH TIẾN HÀNH:</a:t>
            </a:r>
            <a:endParaRPr lang="pt-BR" sz="4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.A – Bé Chúc Tế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05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" y="0"/>
            <a:ext cx="8077200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</a:pPr>
            <a:r>
              <a:rPr lang="pt-BR"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Phương pháp hình thức tổ chức:  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Nhận biết hình vuông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Tết rồi, bà có gói bánh chưng và tặng cho bạn búp bê 1 chiếc. Búp bê được bà tặng cho 1 chiếc bánh hình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15201" r="9200" b="13999"/>
          <a:stretch/>
        </p:blipFill>
        <p:spPr>
          <a:xfrm>
            <a:off x="1981200" y="1828800"/>
            <a:ext cx="495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3218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43000" y="871538"/>
            <a:ext cx="685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đàm thoại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đưa 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vuông hỏi trẻ tên 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màu sắc?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sờ đường bao hình vuông. (có cạnh thẳng, không lăn được)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tặng cho bạn búp bê chiếc bánh hình vuông cô để vào chiếc hộp hình vuông.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gọi cá nhân trẻ lên chọn bánh hình vuông để tặng bạn búp 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(Yêu cầu trẻ để bánh hình vuông sang chỗ bạn búp bê)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câu hỏi, yêu cầu mời 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trẻ lên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332547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ạc không lời] Chú mèo c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350" y="2286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Thi xem ai nhanh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phát cho mỗi trẻ một rổ có hình 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tròn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chơi trò chơi" thi xem ai nhanh”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1: Trẻ giơ hình tròn giống cô.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2: Trẻ chọn hình tròn theo yêu cầu của cô trẻ nói tên hình và màu sắc.</a:t>
            </a:r>
          </a:p>
          <a:p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Ai tinh mắt hơn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Cô cho trẻ tìm đồ vật có hình vuông ở trong lớp.</a:t>
            </a:r>
          </a:p>
          <a:p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Đi siêu thi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đi siêu thị mua hình vuông theo đúng màu sắc cô yêu 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úc Tết [ Beat Chuẩn 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31242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32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</a:p>
          <a:p>
            <a:pPr lvl="0" algn="ctr"/>
            <a:endParaRPr lang="pt-BR" sz="2400" dirty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solidFill>
                <a:srgbClr val="FF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330</Words>
  <Application>Microsoft Office PowerPoint</Application>
  <PresentationFormat>On-screen Show (4:3)</PresentationFormat>
  <Paragraphs>49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I- MỤC ĐÍCH-YÊU CẦU:</vt:lpstr>
      <vt:lpstr>II-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Windows 10</cp:lastModifiedBy>
  <cp:revision>52</cp:revision>
  <dcterms:created xsi:type="dcterms:W3CDTF">2018-10-24T06:04:39Z</dcterms:created>
  <dcterms:modified xsi:type="dcterms:W3CDTF">2022-06-07T01:22:43Z</dcterms:modified>
</cp:coreProperties>
</file>