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0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3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2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6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3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46EA-9D73-469E-925C-8BC9D852C48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928D-A9CA-4132-8F3F-EF8E049C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085" y="965915"/>
            <a:ext cx="8334654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 Sự Tích Hoa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Mào Gà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Mẫu Giáo Nhỡ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3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Bài giảng, giáo án - Trường MN Hồng Thái Tây &amp;lt; Trung tâm Thông tin - Thư  viện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58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ruyện Hoa Mào Gà - Đầy Đủ Chi Tiết Cho Bé Kèm Giáo Án Cho Thầy C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18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ruyện: Sự Tích Hoa Mào Gà - WEBSITE _ UNMX_TK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0"/>
            <a:ext cx="12101689" cy="685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20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ruyện: Sự Tích Hoa Mào Gà - WEBSITE _ UNMX_TK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54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Phạm Hoan: Flash cho mầm non : Hoa mào gà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60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endParaRPr lang="en-US" sz="40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883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48148E-6 L 0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2021-10-23T18:55:14Z</dcterms:created>
  <dcterms:modified xsi:type="dcterms:W3CDTF">2021-10-23T23:52:39Z</dcterms:modified>
</cp:coreProperties>
</file>