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70C9-C261-4734-A5B3-DAE45C3C9EFE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FFF1-EE64-4EFE-970C-AFDD493164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CHINH%202020-2021\BGTT\BGTT-%20T3.%20VH.%20XE%20CH&#7918;A%20CH&#193;Y\nh&#7841;c\Em%20T&#7853;p%20L&#225;i%20&#212;%20T&#244;.mp3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BGTT.AN.2020-2021\BGTT-%20T3-2021\nh&#7841;c%20t3\NhacKhongLoiHay-Hoatau_psb4.mp3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PHÒNG GIÁO DỤC ĐÀO TẠO QUẬN LONG BIÊN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TRƯỜNG MẦM NONTHẠCH CẦU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77000" cy="2971800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: </a:t>
            </a:r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: 3-4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: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MGB- C3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2020-2021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2286000" y="2084388"/>
            <a:ext cx="5321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7" y="813093"/>
            <a:ext cx="1325563" cy="132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76400"/>
            <a:ext cx="541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* Dạy trẻ đọc thơ: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Cả lớp đọc cùng cô 2- 3 lần</a:t>
            </a:r>
          </a:p>
        </p:txBody>
      </p:sp>
      <p:pic>
        <p:nvPicPr>
          <p:cNvPr id="5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5562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133600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* Tổ, nhóm, cá nhân trẻ đọc thơ</a:t>
            </a: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- Cô chú ý sửa sai cho trẻ</a:t>
            </a:r>
          </a:p>
          <a:p>
            <a:br>
              <a:rPr lang="vi-VN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6388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1336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* Củng cố: Tc “ Giọng đọc to, giọng đọc nhỏ”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Cô cho trẻ đọc thơ theo yêu cầu của cô: Cô phổ biến cách chơi cho trẻ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Cho trẻ chơi cùng cô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Nhận xét trẻ chơi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05740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3. Kết thúc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 Nhận xét trẻ cuối hoạt động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-Trẻ hát: “Em tập lái ô tô” </a:t>
            </a:r>
          </a:p>
          <a:p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- Chuyển hoạt động</a:t>
            </a:r>
          </a:p>
        </p:txBody>
      </p:sp>
      <p:pic>
        <p:nvPicPr>
          <p:cNvPr id="5" name="Em Tập Lái Ô T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5562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7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136339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1. Kiến thức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nhớ tên bài thơ, tên tác giả, thuộc bài thơ, hiểu nội dung bài thơ.</a:t>
            </a: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2. Kỹ năng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Rèn kĩ năng ghi nhớ có chủ đích cho trẻ, kĩ năng đọc thơ diễn cảm.</a:t>
            </a: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3. Thái độ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Trẻ có thái độ hào hứng và yêu thích đọc thơ.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1447800"/>
            <a:ext cx="3893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6764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Đồ dùng của cô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BGTT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BGĐT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Nội dung bài thơ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Hình ảnh minh họa bài thơ</a:t>
            </a:r>
          </a:p>
          <a:p>
            <a:pPr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Hệ thống câu hỏi đàm thoại</a:t>
            </a:r>
          </a:p>
          <a:p>
            <a:pPr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Bài hát: “ Em tập lái ô tô”</a:t>
            </a:r>
          </a:p>
          <a:p>
            <a:pPr>
              <a:buFontTx/>
              <a:buChar char="-"/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Nhạc không lời</a:t>
            </a: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2. Đồ dùng của trẻ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Trang phục cô và trẻ gọn gàng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4572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85800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1. Ổn định tổ chức,gây hứng thú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Cô trò chuyện với trẻ, cho trẻ quan sát hình ảnh xe chữa cháy dẫn dắt trẻ vào hoạt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152400"/>
            <a:ext cx="3827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24124"/>
            <a:ext cx="5638800" cy="3343275"/>
          </a:xfrm>
          <a:prstGeom prst="rect">
            <a:avLst/>
          </a:prstGeom>
        </p:spPr>
      </p:pic>
      <p:pic>
        <p:nvPicPr>
          <p:cNvPr id="7" name="Picture 6" descr="tải xuốn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514600"/>
            <a:ext cx="5638800" cy="3352800"/>
          </a:xfrm>
          <a:prstGeom prst="rect">
            <a:avLst/>
          </a:prstGeom>
        </p:spPr>
      </p:pic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2628900"/>
            <a:ext cx="5638800" cy="31623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2600324"/>
            <a:ext cx="5714999" cy="31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2098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2. Phương pháp, hình thức - tổ chức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* Dạy bài Thơ “ Xe chữa cháy”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giới thiệu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ên bài thơ “ Xe chữa cháy”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ác giả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Phạm Hổ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81000"/>
            <a:ext cx="4818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đọc bài thơ lần 1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xe_chua_chay_2652020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8201025" cy="4924425"/>
          </a:xfrm>
          <a:prstGeom prst="rect">
            <a:avLst/>
          </a:prstGeom>
        </p:spPr>
      </p:pic>
      <p:pic>
        <p:nvPicPr>
          <p:cNvPr id="7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6096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Lần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C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ho trẻ nghe bài thơ kết 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 hình ảnh minh họa</a:t>
            </a:r>
          </a:p>
          <a:p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tải xuố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6019799" cy="4876800"/>
          </a:xfrm>
          <a:prstGeom prst="rect">
            <a:avLst/>
          </a:prstGeom>
        </p:spPr>
      </p:pic>
      <p:pic>
        <p:nvPicPr>
          <p:cNvPr id="6" name="NhacKhongLoiHay-Hoatau_psb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5791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09600"/>
            <a:ext cx="6553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* Đàm thoại, trích dẫn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Cô vừa đọc bài thơ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Bài thơ nói về điều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Cái mình của xe chữa cháy như thế nào 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Bụng thì chứa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Xe chạy như thế naò?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Còi xe như thế nào?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Xe chữa cháy dùng để làm gì?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(Sau mỗi câu trả lời của trẻ cô chốt lại ý đúng và đọc đoạn thơ tương ứng.)</a:t>
            </a:r>
          </a:p>
          <a:p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819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áo dục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: Ngoan ngoãn, không nghịch lửa, tránh xa những nơi nguy hiểm.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369</Words>
  <Application>Microsoft Office PowerPoint</Application>
  <PresentationFormat>On-screen Show (4:3)</PresentationFormat>
  <Paragraphs>63</Paragraphs>
  <Slides>13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PHÒNG GIÁO DỤC ĐÀO TẠO QUẬN LONG BIÊN  TRƯỜNG MẦM NONTHẠCH CẦU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14</cp:revision>
  <dcterms:created xsi:type="dcterms:W3CDTF">2021-03-31T04:19:04Z</dcterms:created>
  <dcterms:modified xsi:type="dcterms:W3CDTF">2021-10-24T09:33:01Z</dcterms:modified>
</cp:coreProperties>
</file>