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70C9-C261-4734-A5B3-DAE45C3C9EFE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FFF1-EE64-4EFE-970C-AFDD49316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70C9-C261-4734-A5B3-DAE45C3C9EFE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FFF1-EE64-4EFE-970C-AFDD49316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70C9-C261-4734-A5B3-DAE45C3C9EFE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FFF1-EE64-4EFE-970C-AFDD49316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70C9-C261-4734-A5B3-DAE45C3C9EFE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FFF1-EE64-4EFE-970C-AFDD49316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70C9-C261-4734-A5B3-DAE45C3C9EFE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FFF1-EE64-4EFE-970C-AFDD49316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70C9-C261-4734-A5B3-DAE45C3C9EFE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FFF1-EE64-4EFE-970C-AFDD49316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70C9-C261-4734-A5B3-DAE45C3C9EFE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FFF1-EE64-4EFE-970C-AFDD49316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70C9-C261-4734-A5B3-DAE45C3C9EFE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FFF1-EE64-4EFE-970C-AFDD49316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70C9-C261-4734-A5B3-DAE45C3C9EFE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FFF1-EE64-4EFE-970C-AFDD49316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70C9-C261-4734-A5B3-DAE45C3C9EFE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FFF1-EE64-4EFE-970C-AFDD49316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70C9-C261-4734-A5B3-DAE45C3C9EFE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FFF1-EE64-4EFE-970C-AFDD49316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670C9-C261-4734-A5B3-DAE45C3C9EFE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7FFF1-EE64-4EFE-970C-AFDD493164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N%20AN%20AN\AN.%20C4%202020-2021\BGTT.AN.2020-2021\BGTT-%20T3-2021\nh&#7841;c%20t3\NhacKhongLoiHay-Hoatau_psb4.mp3" TargetMode="Externa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N%20AN%20AN\AN.%20C4%202020-2021\BGTT.AN.2020-2021\BGTT-%20T3-2021\nh&#7841;c%20t3\NhacKhongLoiHay-Hoatau_psb4.mp3" TargetMode="Externa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CHINH%202020-2021\BGTT\BGTT-%20T3.%20VH.%20XE%20CH&#7918;A%20CH&#193;Y\nh&#7841;c\Em%20T&#7853;p%20L&#225;i%20&#212;%20T&#244;.mp3" TargetMode="Externa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N%20AN%20AN\AN.%20C4%202020-2021\BGTT.AN.2020-2021\BGTT-%20T3-2021\nh&#7841;c%20t3\NhacKhongLoiHay-Hoatau_psb4.mp3" TargetMode="Externa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N%20AN%20AN\AN.%20C4%202020-2021\BGTT.AN.2020-2021\BGTT-%20T3-2021\nh&#7841;c%20t3\NhacKhongLoiHay-Hoatau_psb4.mp3" TargetMode="Externa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6858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PHÒNG GIÁO DỤC ĐÀO TẠO QUẬN LONG BIÊN 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TRƯỜNG MẦM NONTHẠCH CẦU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524000" y="3124200"/>
            <a:ext cx="6477000" cy="2971800"/>
          </a:xfrm>
        </p:spPr>
        <p:txBody>
          <a:bodyPr>
            <a:normAutofit fontScale="92500" lnSpcReduction="10000"/>
          </a:bodyPr>
          <a:lstStyle/>
          <a:p>
            <a:pPr algn="l" eaLnBrk="1" hangingPunct="1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: </a:t>
            </a:r>
            <a:r>
              <a:rPr lang="vi-VN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: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: 3-4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eaLnBrk="1" hangingPunct="1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: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MGB- C3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2020-2021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 flipH="1">
            <a:off x="2286000" y="2084388"/>
            <a:ext cx="53213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087" y="813093"/>
            <a:ext cx="1325563" cy="1325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1676400"/>
            <a:ext cx="5410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* Dạy trẻ đọc thơ: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 Cả lớp đọc cùng cô 2- 3 lần</a:t>
            </a:r>
          </a:p>
        </p:txBody>
      </p:sp>
      <p:pic>
        <p:nvPicPr>
          <p:cNvPr id="5" name="NhacKhongLoiHay-Hoatau_psb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696200" y="5562600"/>
            <a:ext cx="9906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89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133600"/>
            <a:ext cx="7010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 * Tổ, nhóm, cá nhân trẻ đọc thơ</a:t>
            </a:r>
          </a:p>
          <a:p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 - Cô chú ý sửa sai cho trẻ</a:t>
            </a:r>
          </a:p>
          <a:p>
            <a:br>
              <a:rPr lang="vi-VN" sz="4000" dirty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NhacKhongLoiHay-Hoatau_psb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848600" y="5638800"/>
            <a:ext cx="8382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89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133600"/>
            <a:ext cx="838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* Củng cố: Tc “ Giọng đọc to, giọng đọc nhỏ”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Cô cho trẻ đọc thơ theo yêu cầu của cô: Cô phổ biến cách chơi cho trẻ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- Cho trẻ chơi cùng cô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- Nhận xét trẻ chơi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2057400"/>
            <a:ext cx="7162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3. Kết thúc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- Nhận xét trẻ cuối hoạt động</a:t>
            </a:r>
          </a:p>
          <a:p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-Trẻ hát: “Em tập lái ô tô” </a:t>
            </a:r>
          </a:p>
          <a:p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- Chuyển hoạt động</a:t>
            </a:r>
          </a:p>
        </p:txBody>
      </p:sp>
      <p:pic>
        <p:nvPicPr>
          <p:cNvPr id="5" name="Em Tập Lái Ô Tô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077200" y="5562600"/>
            <a:ext cx="762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076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2136339"/>
            <a:ext cx="7620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1. Kiến thức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Trẻ nhớ tên bài thơ, tên tác giả, thuộc bài thơ, hiểu nội dung bài thơ.</a:t>
            </a:r>
          </a:p>
          <a:p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2. Kỹ năng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Rèn kĩ năng ghi nhớ có chủ đích cho trẻ, kĩ năng đọc thơ diễn cảm.</a:t>
            </a:r>
          </a:p>
          <a:p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3. Thái độ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Trẻ có thái độ hào hứng và yêu thích đọc thơ.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9800" y="1447800"/>
            <a:ext cx="38935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CẦU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1676400"/>
            <a:ext cx="7696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Đồ dùng của cô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BGTT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BGĐT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Nội dung bài thơ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Hình ảnh minh họa bài thơ</a:t>
            </a:r>
          </a:p>
          <a:p>
            <a:pPr>
              <a:buFontTx/>
              <a:buChar char="-"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Hệ thống câu hỏi đàm thoại</a:t>
            </a:r>
          </a:p>
          <a:p>
            <a:pPr>
              <a:buFontTx/>
              <a:buChar char="-"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Bài hát: “ Em tập lái ô tô”</a:t>
            </a:r>
          </a:p>
          <a:p>
            <a:pPr>
              <a:buFontTx/>
              <a:buChar char="-"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Nhạc không lời</a:t>
            </a:r>
          </a:p>
          <a:p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2. Đồ dùng của trẻ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Trang phục cô và trẻ gọn gàng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29000" y="457200"/>
            <a:ext cx="2480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BỊ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685800"/>
            <a:ext cx="6705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1. Ổn định tổ chức,gây hứng thú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Cô trò chuyện với trẻ, cho trẻ quan sát hình ảnh xe chữa cháy dẫn dắt trẻ vào hoạt động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152400"/>
            <a:ext cx="3827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tải xuố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524124"/>
            <a:ext cx="5638800" cy="3343275"/>
          </a:xfrm>
          <a:prstGeom prst="rect">
            <a:avLst/>
          </a:prstGeom>
        </p:spPr>
      </p:pic>
      <p:pic>
        <p:nvPicPr>
          <p:cNvPr id="7" name="Picture 6" descr="tải xuống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2514600"/>
            <a:ext cx="5638800" cy="3352800"/>
          </a:xfrm>
          <a:prstGeom prst="rect">
            <a:avLst/>
          </a:prstGeom>
        </p:spPr>
      </p:pic>
      <p:pic>
        <p:nvPicPr>
          <p:cNvPr id="8" name="Picture 7" descr="images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6400" y="2628900"/>
            <a:ext cx="5638800" cy="3162300"/>
          </a:xfrm>
          <a:prstGeom prst="rect">
            <a:avLst/>
          </a:prstGeom>
        </p:spPr>
      </p:pic>
      <p:pic>
        <p:nvPicPr>
          <p:cNvPr id="9" name="Picture 8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2600324"/>
            <a:ext cx="5714999" cy="3190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2209800"/>
            <a:ext cx="7467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2. Phương pháp, hình thức - tổ chức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* Dạy bài Thơ “ Xe chữa cháy”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Cô giới thiệu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+T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ên bài thơ “ Xe chữa cháy”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+T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ác giả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Phạm Hổ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381000"/>
            <a:ext cx="48189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đọc bài thơ lần 1 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xe_chua_chay_26520201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4000"/>
            <a:ext cx="8201025" cy="4924425"/>
          </a:xfrm>
          <a:prstGeom prst="rect">
            <a:avLst/>
          </a:prstGeom>
        </p:spPr>
      </p:pic>
      <p:pic>
        <p:nvPicPr>
          <p:cNvPr id="7" name="NhacKhongLoiHay-Hoatau_psb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077200" y="609600"/>
            <a:ext cx="8382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890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04800"/>
            <a:ext cx="792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Lần 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C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ho trẻ nghe bài thơ kết hợp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 hình ảnh minh họa</a:t>
            </a:r>
          </a:p>
          <a:p>
            <a:br>
              <a:rPr lang="vi-VN" sz="3600" dirty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tải xuố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600200"/>
            <a:ext cx="6019799" cy="4876800"/>
          </a:xfrm>
          <a:prstGeom prst="rect">
            <a:avLst/>
          </a:prstGeom>
        </p:spPr>
      </p:pic>
      <p:pic>
        <p:nvPicPr>
          <p:cNvPr id="6" name="NhacKhongLoiHay-Hoatau_psb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153400" y="5791200"/>
            <a:ext cx="685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890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609600"/>
            <a:ext cx="65532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* Đàm thoại, trích dẫn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Cô vừa đọc bài thơ gì?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Bài thơ nói về điều gì?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Cái mình của xe chữa cháy như thế nào ?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Bụng thì chứa gì?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Xe chạy như thế naò?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Còi xe như thế nào?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Xe chữa cháy dùng để làm gì?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(Sau mỗi câu trả lời của trẻ cô chốt lại ý đúng và đọc đoạn thơ tương ứng.)</a:t>
            </a:r>
          </a:p>
          <a:p>
            <a:br>
              <a:rPr lang="vi-VN" sz="2800" dirty="0"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2819400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áo dục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: Ngoan ngoãn, không nghịch lửa, tránh xa những nơi nguy hiểm.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369</Words>
  <Application>Microsoft Office PowerPoint</Application>
  <PresentationFormat>On-screen Show (4:3)</PresentationFormat>
  <Paragraphs>63</Paragraphs>
  <Slides>13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PHÒNG GIÁO DỤC ĐÀO TẠO QUẬN LONG BIÊN  TRƯỜNG MẦM NONTHẠCH CẦU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</cp:lastModifiedBy>
  <cp:revision>14</cp:revision>
  <dcterms:created xsi:type="dcterms:W3CDTF">2021-03-31T04:19:04Z</dcterms:created>
  <dcterms:modified xsi:type="dcterms:W3CDTF">2021-10-24T09:33:01Z</dcterms:modified>
</cp:coreProperties>
</file>