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3" r:id="rId4"/>
    <p:sldId id="264" r:id="rId5"/>
    <p:sldId id="266" r:id="rId6"/>
    <p:sldId id="281" r:id="rId7"/>
    <p:sldId id="267" r:id="rId8"/>
    <p:sldId id="268" r:id="rId9"/>
    <p:sldId id="271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6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7DBE-3A05-4E64-8FBF-47AA961C945E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5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-914400"/>
            <a:ext cx="9753600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268536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31696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( 3-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0" y="44251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Năm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học</a:t>
            </a:r>
            <a:r>
              <a:rPr lang="en-US" dirty="0" smtClean="0">
                <a:solidFill>
                  <a:srgbClr val="7030A0"/>
                </a:solidFill>
              </a:rPr>
              <a:t> 2021 - 2022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" y="-374073"/>
            <a:ext cx="2928672" cy="285403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971800" y="60581"/>
            <a:ext cx="6019800" cy="146505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3581400"/>
            <a:ext cx="4233596" cy="3962400"/>
            <a:chOff x="304800" y="3581400"/>
            <a:chExt cx="4233596" cy="3962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346" y="3581400"/>
              <a:ext cx="3067050" cy="3962400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304800" y="5105400"/>
              <a:ext cx="914400" cy="914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806393" y="5279330"/>
              <a:ext cx="295678" cy="28565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14161" y="5636935"/>
              <a:ext cx="295678" cy="28565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421929" y="5276949"/>
              <a:ext cx="295678" cy="28565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" y="1401763"/>
            <a:ext cx="9525000" cy="5191789"/>
            <a:chOff x="304800" y="1401763"/>
            <a:chExt cx="9525000" cy="5191789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2362200"/>
              <a:ext cx="2833854" cy="1681163"/>
              <a:chOff x="304800" y="2362200"/>
              <a:chExt cx="2833854" cy="168116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7491" y="2362200"/>
                <a:ext cx="1681163" cy="1681163"/>
              </a:xfrm>
              <a:prstGeom prst="rect">
                <a:avLst/>
              </a:prstGeom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304800" y="2745581"/>
                <a:ext cx="914400" cy="9144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569768" y="3029275"/>
                <a:ext cx="384464" cy="347012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566064" y="1401763"/>
              <a:ext cx="4263736" cy="2641600"/>
              <a:chOff x="5566064" y="1401763"/>
              <a:chExt cx="4263736" cy="26416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00" y="1401763"/>
                <a:ext cx="3962400" cy="2641600"/>
              </a:xfrm>
              <a:prstGeom prst="rect">
                <a:avLst/>
              </a:prstGeom>
            </p:spPr>
          </p:pic>
          <p:sp>
            <p:nvSpPr>
              <p:cNvPr id="15" name="Rounded Rectangle 14"/>
              <p:cNvSpPr/>
              <p:nvPr/>
            </p:nvSpPr>
            <p:spPr>
              <a:xfrm>
                <a:off x="5566064" y="2602749"/>
                <a:ext cx="914400" cy="9144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5686022" y="2886449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/>
            </p:nvSpPr>
            <p:spPr>
              <a:xfrm>
                <a:off x="6089708" y="2886449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566064" y="4531648"/>
              <a:ext cx="3747355" cy="2061904"/>
              <a:chOff x="5566064" y="4531648"/>
              <a:chExt cx="3747355" cy="206190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5800" y="4531648"/>
                <a:ext cx="2747619" cy="2061904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5566064" y="5105400"/>
                <a:ext cx="914400" cy="9144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5686022" y="5636935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6089708" y="5635041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/>
            </p:nvSpPr>
            <p:spPr>
              <a:xfrm>
                <a:off x="6089708" y="5279330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5676851" y="5276948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1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06"/>
            <a:ext cx="9296400" cy="692900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758381" y="424445"/>
            <a:ext cx="5410200" cy="9906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18457" y="2698383"/>
            <a:ext cx="5453743" cy="2492105"/>
            <a:chOff x="718457" y="2698383"/>
            <a:chExt cx="5453743" cy="2492105"/>
          </a:xfrm>
        </p:grpSpPr>
        <p:grpSp>
          <p:nvGrpSpPr>
            <p:cNvPr id="6" name="Group 5"/>
            <p:cNvGrpSpPr/>
            <p:nvPr/>
          </p:nvGrpSpPr>
          <p:grpSpPr>
            <a:xfrm>
              <a:off x="718457" y="2698383"/>
              <a:ext cx="2862943" cy="914400"/>
              <a:chOff x="718457" y="2698383"/>
              <a:chExt cx="2862943" cy="9144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18457" y="2698383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828800" y="2893973"/>
                <a:ext cx="1752600" cy="523220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" name="Flowchart: Connector 1"/>
              <p:cNvSpPr/>
              <p:nvPr/>
            </p:nvSpPr>
            <p:spPr>
              <a:xfrm>
                <a:off x="1028700" y="3040469"/>
                <a:ext cx="228600" cy="230227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14600" y="4114800"/>
              <a:ext cx="3657600" cy="1075688"/>
              <a:chOff x="2514600" y="4114800"/>
              <a:chExt cx="2788746" cy="9144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514600" y="4114800"/>
                <a:ext cx="914400" cy="91440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581400" y="4303133"/>
                <a:ext cx="1721946" cy="52322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cạnh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Flowchart: Connector 13"/>
              <p:cNvSpPr/>
              <p:nvPr/>
            </p:nvSpPr>
            <p:spPr>
              <a:xfrm>
                <a:off x="2835547" y="4632967"/>
                <a:ext cx="228600" cy="230227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3037477" y="4322143"/>
                <a:ext cx="228600" cy="230227"/>
              </a:xfrm>
              <a:prstGeom prst="flowChartConnector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2654481" y="4322143"/>
                <a:ext cx="228600" cy="230227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257800" y="2656111"/>
            <a:ext cx="3276600" cy="1046109"/>
            <a:chOff x="5257800" y="2656111"/>
            <a:chExt cx="3276600" cy="1046109"/>
          </a:xfrm>
        </p:grpSpPr>
        <p:sp>
          <p:nvSpPr>
            <p:cNvPr id="34" name="Rounded Rectangle 33"/>
            <p:cNvSpPr/>
            <p:nvPr/>
          </p:nvSpPr>
          <p:spPr>
            <a:xfrm>
              <a:off x="5257800" y="2656111"/>
              <a:ext cx="1004616" cy="1046109"/>
            </a:xfrm>
            <a:prstGeom prst="roundRect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08886" y="2939448"/>
              <a:ext cx="1925514" cy="59858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5855426" y="2825883"/>
              <a:ext cx="251154" cy="26338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383379" y="2838500"/>
              <a:ext cx="251154" cy="26338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5457402" y="3288328"/>
              <a:ext cx="251154" cy="26338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5846886" y="3274643"/>
              <a:ext cx="251154" cy="26338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40682" y="436930"/>
            <a:ext cx="3170918" cy="15240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694"/>
            <a:ext cx="9325882" cy="6865257"/>
          </a:xfrm>
          <a:prstGeom prst="rect">
            <a:avLst/>
          </a:prstGeom>
        </p:spPr>
      </p:pic>
      <p:sp>
        <p:nvSpPr>
          <p:cNvPr id="25" name="Cloud 24"/>
          <p:cNvSpPr/>
          <p:nvPr/>
        </p:nvSpPr>
        <p:spPr>
          <a:xfrm>
            <a:off x="3429000" y="76200"/>
            <a:ext cx="5562600" cy="1524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8912" y="116114"/>
            <a:ext cx="3170918" cy="15240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81000" y="2896507"/>
            <a:ext cx="8763000" cy="1010001"/>
            <a:chOff x="381000" y="2896507"/>
            <a:chExt cx="8763000" cy="1010001"/>
          </a:xfrm>
        </p:grpSpPr>
        <p:grpSp>
          <p:nvGrpSpPr>
            <p:cNvPr id="11" name="Group 10"/>
            <p:cNvGrpSpPr/>
            <p:nvPr/>
          </p:nvGrpSpPr>
          <p:grpSpPr>
            <a:xfrm>
              <a:off x="381000" y="2896507"/>
              <a:ext cx="3429000" cy="954108"/>
              <a:chOff x="381000" y="2896507"/>
              <a:chExt cx="3429000" cy="954108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81000" y="2896507"/>
                <a:ext cx="914400" cy="9144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447801" y="2896508"/>
                <a:ext cx="2362199" cy="954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Flowchart: Connector 2"/>
              <p:cNvSpPr/>
              <p:nvPr/>
            </p:nvSpPr>
            <p:spPr>
              <a:xfrm>
                <a:off x="693420" y="3200400"/>
                <a:ext cx="297179" cy="3048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114018" y="2896508"/>
              <a:ext cx="4029982" cy="1010000"/>
              <a:chOff x="5114018" y="2896508"/>
              <a:chExt cx="4029982" cy="10100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114018" y="2992108"/>
                <a:ext cx="914400" cy="91440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210300" y="2896508"/>
                <a:ext cx="2933700" cy="954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ngắn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Flowchart: Connector 11"/>
              <p:cNvSpPr/>
              <p:nvPr/>
            </p:nvSpPr>
            <p:spPr>
              <a:xfrm>
                <a:off x="5620249" y="3219450"/>
                <a:ext cx="297179" cy="304800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5212080" y="3221161"/>
                <a:ext cx="297179" cy="304800"/>
              </a:xfrm>
              <a:prstGeom prst="flowChartConnec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774371" y="4876800"/>
            <a:ext cx="6074229" cy="954107"/>
            <a:chOff x="1774371" y="4876800"/>
            <a:chExt cx="6074229" cy="954107"/>
          </a:xfrm>
        </p:grpSpPr>
        <p:sp>
          <p:nvSpPr>
            <p:cNvPr id="37" name="Rounded Rectangle 36"/>
            <p:cNvSpPr/>
            <p:nvPr/>
          </p:nvSpPr>
          <p:spPr>
            <a:xfrm>
              <a:off x="1774371" y="487680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5601" y="4876800"/>
              <a:ext cx="4952999" cy="9541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, 2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2301240" y="5353853"/>
              <a:ext cx="297179" cy="304800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919150" y="5369094"/>
              <a:ext cx="297179" cy="304800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2082981" y="4954609"/>
              <a:ext cx="297179" cy="304800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3461732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1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399" y="838200"/>
            <a:ext cx="7848601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2687598"/>
            <a:ext cx="822960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7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8200"/>
            <a:ext cx="4343400" cy="42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-41564"/>
            <a:ext cx="522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6644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697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9" y="-192403"/>
            <a:ext cx="4419601" cy="6092372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019800" y="609600"/>
            <a:ext cx="0" cy="4419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553200" y="609600"/>
            <a:ext cx="0" cy="4419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934200" y="2514600"/>
            <a:ext cx="0" cy="2514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315200" y="2514600"/>
            <a:ext cx="0" cy="2514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29628" y="1642946"/>
            <a:ext cx="44196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9627" y="4111083"/>
            <a:ext cx="441960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29629" y="1596483"/>
            <a:ext cx="0" cy="2514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49229" y="1596483"/>
            <a:ext cx="0" cy="2514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7501" y="100356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226" y="25094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4343400"/>
            <a:ext cx="46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0559" y="2592173"/>
            <a:ext cx="34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53174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8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8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144000" cy="6972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4100" y="1905000"/>
            <a:ext cx="4495800" cy="24384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144000" cy="6972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2152650"/>
            <a:ext cx="4191000" cy="24384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1371600" y="533400"/>
            <a:ext cx="6324600" cy="1143000"/>
          </a:xfrm>
          <a:prstGeom prst="cloudCallou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3.33333E-6 L 0.25 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838200"/>
            <a:ext cx="6172200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6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86000"/>
            <a:ext cx="8007928" cy="1754326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00B050"/>
                  </a:solidFill>
                </a:ln>
                <a:effectLst/>
                <a:latin typeface="Times New Roman"/>
                <a:ea typeface="Calibri"/>
              </a:rPr>
              <a:t>   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Trên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màn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hình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có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các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gói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câu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hỏi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,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nhiệm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vụ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của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các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con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là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chọn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đáp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án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đúng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tương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ứng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với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mỗi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câu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hỏi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đó</a:t>
            </a:r>
            <a:r>
              <a:rPr lang="en-US" sz="36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.</a:t>
            </a:r>
            <a:endParaRPr lang="en-US" sz="3600" b="1" dirty="0">
              <a:ln w="1905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85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" y="0"/>
            <a:ext cx="9216571" cy="68580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52400" y="152400"/>
            <a:ext cx="8991600" cy="86244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17691" y="838200"/>
            <a:ext cx="8861015" cy="5848682"/>
            <a:chOff x="485653" y="1323707"/>
            <a:chExt cx="8861015" cy="5848682"/>
          </a:xfrm>
        </p:grpSpPr>
        <p:grpSp>
          <p:nvGrpSpPr>
            <p:cNvPr id="30" name="Group 29"/>
            <p:cNvGrpSpPr/>
            <p:nvPr/>
          </p:nvGrpSpPr>
          <p:grpSpPr>
            <a:xfrm>
              <a:off x="485653" y="4295507"/>
              <a:ext cx="4152883" cy="2876882"/>
              <a:chOff x="4733568" y="1669339"/>
              <a:chExt cx="4152883" cy="287688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6669" y="1669339"/>
                <a:ext cx="3219782" cy="2876882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4733568" y="2460701"/>
                <a:ext cx="914400" cy="9144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4959057" y="2646303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>
                <a:off x="5307787" y="2678869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487211" y="1323707"/>
              <a:ext cx="3859457" cy="2971800"/>
              <a:chOff x="395186" y="3393400"/>
              <a:chExt cx="3859457" cy="29718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2843" y="3393400"/>
                <a:ext cx="2971800" cy="2971800"/>
              </a:xfrm>
              <a:prstGeom prst="rect">
                <a:avLst/>
              </a:prstGeom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395186" y="4541729"/>
                <a:ext cx="914400" cy="9144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645496" y="5043758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852386" y="4721331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/>
            </p:nvSpPr>
            <p:spPr>
              <a:xfrm>
                <a:off x="421929" y="4721332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41665" y="1277162"/>
            <a:ext cx="8615252" cy="4944483"/>
            <a:chOff x="304800" y="1139837"/>
            <a:chExt cx="8615252" cy="4944483"/>
          </a:xfrm>
        </p:grpSpPr>
        <p:grpSp>
          <p:nvGrpSpPr>
            <p:cNvPr id="20" name="Group 19"/>
            <p:cNvGrpSpPr/>
            <p:nvPr/>
          </p:nvGrpSpPr>
          <p:grpSpPr>
            <a:xfrm>
              <a:off x="304800" y="1139837"/>
              <a:ext cx="3200400" cy="2086436"/>
              <a:chOff x="304800" y="1342563"/>
              <a:chExt cx="3200400" cy="208643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1342563"/>
                <a:ext cx="2057400" cy="2086436"/>
              </a:xfrm>
              <a:prstGeom prst="rect">
                <a:avLst/>
              </a:prstGeom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304800" y="1774031"/>
                <a:ext cx="914400" cy="9144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" name="Flowchart: Connector 1"/>
              <p:cNvSpPr/>
              <p:nvPr/>
            </p:nvSpPr>
            <p:spPr>
              <a:xfrm>
                <a:off x="569768" y="2057725"/>
                <a:ext cx="384464" cy="347012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181600" y="3939629"/>
              <a:ext cx="3738452" cy="2144691"/>
              <a:chOff x="4865709" y="3962400"/>
              <a:chExt cx="3738452" cy="214469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5838" y="3962400"/>
                <a:ext cx="2428323" cy="2144691"/>
              </a:xfrm>
              <a:prstGeom prst="rect">
                <a:avLst/>
              </a:prstGeom>
            </p:spPr>
          </p:pic>
          <p:sp>
            <p:nvSpPr>
              <p:cNvPr id="15" name="Rounded Rectangle 14"/>
              <p:cNvSpPr/>
              <p:nvPr/>
            </p:nvSpPr>
            <p:spPr>
              <a:xfrm>
                <a:off x="4865709" y="4577545"/>
                <a:ext cx="914400" cy="9144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5415934" y="5077202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4971813" y="5073975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Connector 27"/>
              <p:cNvSpPr/>
              <p:nvPr/>
            </p:nvSpPr>
            <p:spPr>
              <a:xfrm>
                <a:off x="5415934" y="4710043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/>
              <p:cNvSpPr/>
              <p:nvPr/>
            </p:nvSpPr>
            <p:spPr>
              <a:xfrm>
                <a:off x="4971813" y="4721330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16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20000">
                                      <p:cBhvr>
                                        <p:cTn id="15" dur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4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4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4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40" fill="hold">
                                          <p:stCondLst>
                                            <p:cond delay="17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969" cy="685799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75143" y="76202"/>
            <a:ext cx="8487857" cy="99059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5143" y="898597"/>
            <a:ext cx="8259257" cy="5673652"/>
            <a:chOff x="275143" y="898597"/>
            <a:chExt cx="8259257" cy="5673652"/>
          </a:xfrm>
        </p:grpSpPr>
        <p:grpSp>
          <p:nvGrpSpPr>
            <p:cNvPr id="3" name="Group 2"/>
            <p:cNvGrpSpPr/>
            <p:nvPr/>
          </p:nvGrpSpPr>
          <p:grpSpPr>
            <a:xfrm>
              <a:off x="4724400" y="898597"/>
              <a:ext cx="3810000" cy="2530402"/>
              <a:chOff x="4724400" y="898597"/>
              <a:chExt cx="3810000" cy="253040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400" y="898597"/>
                <a:ext cx="2667000" cy="2530402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4724400" y="1626339"/>
                <a:ext cx="914400" cy="9144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4868712" y="1965844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/>
            </p:nvSpPr>
            <p:spPr>
              <a:xfrm>
                <a:off x="5246887" y="1965843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75143" y="3581399"/>
              <a:ext cx="3835977" cy="2990850"/>
              <a:chOff x="275143" y="3581399"/>
              <a:chExt cx="3835977" cy="29908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270" y="3581399"/>
                <a:ext cx="2990850" cy="2990850"/>
              </a:xfrm>
              <a:prstGeom prst="rect">
                <a:avLst/>
              </a:prstGeom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275143" y="4619624"/>
                <a:ext cx="914400" cy="9144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806393" y="4733131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421929" y="4733974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>
                <a:off x="584504" y="5088177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75143" y="746222"/>
            <a:ext cx="7928480" cy="5347477"/>
            <a:chOff x="275143" y="746222"/>
            <a:chExt cx="7928480" cy="5347477"/>
          </a:xfrm>
        </p:grpSpPr>
        <p:grpSp>
          <p:nvGrpSpPr>
            <p:cNvPr id="2" name="Group 1"/>
            <p:cNvGrpSpPr/>
            <p:nvPr/>
          </p:nvGrpSpPr>
          <p:grpSpPr>
            <a:xfrm>
              <a:off x="275143" y="746222"/>
              <a:ext cx="4041847" cy="2619216"/>
              <a:chOff x="275143" y="746222"/>
              <a:chExt cx="4041847" cy="261921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746222"/>
                <a:ext cx="3402590" cy="2619216"/>
              </a:xfrm>
              <a:prstGeom prst="rect">
                <a:avLst/>
              </a:prstGeom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275143" y="1752600"/>
                <a:ext cx="914400" cy="9144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525375" y="2057725"/>
                <a:ext cx="384464" cy="347012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24400" y="4059950"/>
              <a:ext cx="3479223" cy="2033749"/>
              <a:chOff x="4724400" y="4059950"/>
              <a:chExt cx="3479223" cy="203374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8177" y="4059950"/>
                <a:ext cx="2005446" cy="2033749"/>
              </a:xfrm>
              <a:prstGeom prst="rect">
                <a:avLst/>
              </a:prstGeom>
            </p:spPr>
          </p:pic>
          <p:sp>
            <p:nvSpPr>
              <p:cNvPr id="15" name="Rounded Rectangle 14"/>
              <p:cNvSpPr/>
              <p:nvPr/>
            </p:nvSpPr>
            <p:spPr>
              <a:xfrm>
                <a:off x="4724400" y="4419600"/>
                <a:ext cx="990600" cy="9144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4894029" y="4590305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5293174" y="4590304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/>
            </p:nvSpPr>
            <p:spPr>
              <a:xfrm>
                <a:off x="4894029" y="4943033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5278662" y="4933998"/>
                <a:ext cx="295678" cy="285651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220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76</cp:revision>
  <dcterms:created xsi:type="dcterms:W3CDTF">2021-09-18T14:48:01Z</dcterms:created>
  <dcterms:modified xsi:type="dcterms:W3CDTF">2021-11-18T04:59:53Z</dcterms:modified>
</cp:coreProperties>
</file>