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4" r:id="rId4"/>
    <p:sldId id="265" r:id="rId5"/>
    <p:sldId id="259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13F5-3EAF-42FA-A24D-40C914FB35B3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0BD7A-5ADF-4004-B0EE-556C3C7435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30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BD7A-5ADF-4004-B0EE-556C3C7435B1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326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2913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560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657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087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316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65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51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528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31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852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3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BD4B-ED0A-402A-9E65-DB6A5918FE1A}" type="datetimeFigureOut">
              <a:rPr lang="vi-VN" smtClean="0"/>
              <a:pPr/>
              <a:t>23/05/2022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114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ownloads\Documents\tải xuống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894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1999" y="1066800"/>
            <a:ext cx="81240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THẠCH CẦU</a:t>
            </a:r>
            <a:endParaRPr lang="en-US" sz="2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3458" y="2895600"/>
            <a:ext cx="44611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 – r – x - s</a:t>
            </a:r>
          </a:p>
          <a:p>
            <a:pPr lvl="0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viên: 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Nguyễn Thị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 Trang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uQuocDo\Pictures\13105khung-anh-cuoi-dep-lang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00400" y="1371599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FF0000"/>
                </a:solidFill>
              </a:rPr>
              <a:t>Tiết học của </a:t>
            </a:r>
            <a:r>
              <a:rPr lang="en-US" sz="4000" b="1" dirty="0" err="1" smtClean="0">
                <a:solidFill>
                  <a:srgbClr val="FF0000"/>
                </a:solidFill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</a:rPr>
              <a:t> A1 đến đây là kết thúc chúc các vị đại </a:t>
            </a:r>
            <a:r>
              <a:rPr lang="en-US" sz="4000" b="1" dirty="0" err="1" smtClean="0">
                <a:solidFill>
                  <a:srgbClr val="FF0000"/>
                </a:solidFill>
              </a:rPr>
              <a:t>biểu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luôn</a:t>
            </a:r>
            <a:r>
              <a:rPr lang="en-US" sz="4000" b="1" dirty="0" smtClean="0">
                <a:solidFill>
                  <a:srgbClr val="FF0000"/>
                </a:solidFill>
              </a:rPr>
              <a:t> mạnh khỏe, công tác tốt.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VuQuocDo\Pictures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156" y="3909474"/>
            <a:ext cx="4176463" cy="25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uQuocDo\Pictures\tải xuống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4236401" cy="25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uQuocDo\Pictures\tải xuống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67676"/>
            <a:ext cx="417646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1752600"/>
            <a:ext cx="3646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  <a:cs typeface="Aharoni" pitchFamily="2" charset="-79"/>
              </a:rPr>
              <a:t>th¸p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.VnAvant" pitchFamily="34" charset="0"/>
                <a:cs typeface="Aharoni" pitchFamily="2" charset="-79"/>
              </a:rPr>
              <a:t>r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  <a:cs typeface="Aharoni" pitchFamily="2" charset="-79"/>
              </a:rPr>
              <a:t>ïa</a:t>
            </a:r>
            <a:endParaRPr lang="vi-VN" sz="4400" b="1" dirty="0">
              <a:solidFill>
                <a:srgbClr val="FF0000"/>
              </a:solidFill>
              <a:latin typeface="Avan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609600"/>
            <a:ext cx="1752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r</a:t>
            </a:r>
            <a:endParaRPr lang="en-US" sz="19900" b="1">
              <a:solidFill>
                <a:srgbClr val="FF0000"/>
              </a:solidFill>
              <a:latin typeface=".VnAvan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0618"/>
              </p:ext>
            </p:extLst>
          </p:nvPr>
        </p:nvGraphicFramePr>
        <p:xfrm>
          <a:off x="251520" y="908720"/>
          <a:ext cx="8640960" cy="561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VuQuocDo\Pictures\tải xuống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21415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064" y="4509120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r¹p </a:t>
            </a:r>
            <a:r>
              <a:rPr lang="en-US" sz="4400" b="1" dirty="0" err="1" smtClean="0">
                <a:solidFill>
                  <a:srgbClr val="00B050"/>
                </a:solidFill>
                <a:latin typeface=".VnAvant" pitchFamily="34" charset="0"/>
              </a:rPr>
              <a:t>x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iÕc</a:t>
            </a:r>
            <a:endParaRPr 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597" y="4509120"/>
            <a:ext cx="4073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®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Òn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ngäc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.VnAvant" pitchFamily="34" charset="0"/>
              </a:rPr>
              <a:t>s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¬n</a:t>
            </a:r>
            <a:endParaRPr 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1988840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.VnAvant" pitchFamily="34" charset="0"/>
                <a:cs typeface="Times New Roman" pitchFamily="18" charset="0"/>
              </a:rPr>
              <a:t>v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Þnh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 h¹ long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1137" y="162345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chơi1:  “Ghép chữ”</a:t>
            </a:r>
            <a:endParaRPr lang="vi-V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762000"/>
            <a:ext cx="1676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v</a:t>
            </a:r>
            <a:endParaRPr lang="en-US" sz="199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276600"/>
            <a:ext cx="1066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</a:rPr>
              <a:t>s</a:t>
            </a:r>
            <a:endParaRPr lang="en-US" sz="19900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3200400"/>
            <a:ext cx="152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en-US" sz="199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3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3" grpId="0"/>
      <p:bldP spid="3" grpId="1"/>
      <p:bldP spid="2" grpId="0"/>
      <p:bldP spid="2" grpId="1"/>
      <p:bldP spid="7" grpId="0"/>
      <p:bldP spid="7" grpId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762000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FF0000"/>
                </a:solidFill>
                <a:latin typeface=".VnAvant" pitchFamily="34" charset="0"/>
              </a:rPr>
              <a:t>v</a:t>
            </a:r>
            <a:endParaRPr lang="en-US" sz="239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810016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0070C0"/>
                </a:solidFill>
                <a:latin typeface=".VnAvant" pitchFamily="34" charset="0"/>
              </a:rPr>
              <a:t>r</a:t>
            </a:r>
            <a:endParaRPr lang="en-US" sz="23900" b="1">
              <a:solidFill>
                <a:srgbClr val="0070C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054" y="672230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7030A0"/>
                </a:solidFill>
                <a:latin typeface=".VnAvant" pitchFamily="34" charset="0"/>
              </a:rPr>
              <a:t>x</a:t>
            </a:r>
            <a:endParaRPr lang="en-US" sz="23900" b="1">
              <a:solidFill>
                <a:srgbClr val="7030A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68" y="609600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en-US" sz="239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uQuocDo\Pictures\hinh-nen-powerpoint-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" y="2563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13285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“Tạo dáng chữ cái”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uQuocDo\Pictures\hinh-nen-powerpoint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1640" y="2546244"/>
            <a:ext cx="6304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“Xúc xắc kỳ diệu”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uQuocDo\Pictures\hinh-nen-powerpoint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9701" y="2546244"/>
            <a:ext cx="77323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“Bật ô tìm khóa”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uQuocDo\Pictures\Giao-luu-anh-dep-khung-anh-dep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2209800"/>
            <a:ext cx="51816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Trò chơi: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Thử tài của bé</a:t>
            </a:r>
            <a:endParaRPr lang="vi-VN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85800"/>
            <a:ext cx="4038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RÒnh rÒnh rµng rµng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Ba gang chiÒu tr¶i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xÝch l¹i cho gÇn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Mét ng­êi hai ch©n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Ba ng­êi s¸u ch©n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Bèn ng­êi t¸m ch©n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Ch©n gÇy ch©n bÐo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DÖt v¶i cho bµ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V¶I hoa v¶i tr¾ng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§Õn mai trêi n¾ng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§em v¶I ra ph¬i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§Õn mèt ®Ñp trêi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§em ra may ¸o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RÒnh rÒnh rµng rµng</a:t>
            </a:r>
            <a:endParaRPr lang="en-US" b="1" smtClean="0">
              <a:solidFill>
                <a:srgbClr val="00B0F0"/>
              </a:solidFill>
              <a:latin typeface=".VnAvant" pitchFamily="34" charset="0"/>
            </a:endParaRPr>
          </a:p>
          <a:p>
            <a:endParaRPr lang="en-US"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762000"/>
            <a:ext cx="4038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RÒnh rÒnh rµng rµng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Ba gang chiÒu tr¶i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xÝch l¹i cho gÇn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Mét ng­êi hai ch©n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Ba ng­êi s¸u ch©n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Bèn ng­êi t¸m ch©n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Ch©n gÇy ch©n bÐo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DÖt v¶I cho bµ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V¶I hoa v¶i tr¾ng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§Õn mai trêi n¾ng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§em v¶I ra ph¬i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§Õn mèt ®Ñp trêi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§em ra may ¸o</a:t>
            </a:r>
          </a:p>
          <a:p>
            <a:r>
              <a:rPr lang="en-US" sz="2400" b="1" smtClean="0">
                <a:solidFill>
                  <a:srgbClr val="00B0F0"/>
                </a:solidFill>
                <a:latin typeface=".VnAvant" pitchFamily="34" charset="0"/>
              </a:rPr>
              <a:t>RÒnh rÒnh rµng rµng</a:t>
            </a:r>
            <a:endParaRPr lang="en-US" b="1" smtClean="0">
              <a:solidFill>
                <a:srgbClr val="00B0F0"/>
              </a:solidFill>
              <a:latin typeface=".VnAvant" pitchFamily="34" charset="0"/>
            </a:endParaRPr>
          </a:p>
          <a:p>
            <a:endParaRPr lang="en-US"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6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/object&gt;&lt;/object&gt;&lt;/database&gt;"/>
  <p:tag name="SECTOMILLISECCONVERTED" val="1"/>
  <p:tag name="ISPRING_RESOURCE_PATHS_HASH_PRESENTER" val="2df6523783ac119689dc12d0b49dbeb6dfa37f5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259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.VnAvant</vt:lpstr>
      <vt:lpstr>Aharoni</vt:lpstr>
      <vt:lpstr>Arial</vt:lpstr>
      <vt:lpstr>Avan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VuQuocDo</dc:creator>
  <cp:lastModifiedBy>LA080522</cp:lastModifiedBy>
  <cp:revision>20</cp:revision>
  <dcterms:created xsi:type="dcterms:W3CDTF">2017-04-19T02:12:39Z</dcterms:created>
  <dcterms:modified xsi:type="dcterms:W3CDTF">2022-05-23T03:09:41Z</dcterms:modified>
</cp:coreProperties>
</file>