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73" r:id="rId4"/>
    <p:sldId id="260" r:id="rId5"/>
    <p:sldId id="266" r:id="rId6"/>
    <p:sldId id="264" r:id="rId7"/>
    <p:sldId id="269" r:id="rId8"/>
    <p:sldId id="261" r:id="rId9"/>
    <p:sldId id="270" r:id="rId10"/>
    <p:sldId id="265" r:id="rId11"/>
    <p:sldId id="271" r:id="rId12"/>
    <p:sldId id="262" r:id="rId13"/>
    <p:sldId id="272" r:id="rId14"/>
    <p:sldId id="268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2196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08DB-8224-41C4-85AE-E4FCC4A6EA4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525-1612-4C69-BF27-28DAAF442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9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08DB-8224-41C4-85AE-E4FCC4A6EA4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525-1612-4C69-BF27-28DAAF442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4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08DB-8224-41C4-85AE-E4FCC4A6EA4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525-1612-4C69-BF27-28DAAF442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6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08DB-8224-41C4-85AE-E4FCC4A6EA4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525-1612-4C69-BF27-28DAAF442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08DB-8224-41C4-85AE-E4FCC4A6EA4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525-1612-4C69-BF27-28DAAF442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08DB-8224-41C4-85AE-E4FCC4A6EA4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525-1612-4C69-BF27-28DAAF442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3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08DB-8224-41C4-85AE-E4FCC4A6EA4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525-1612-4C69-BF27-28DAAF442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1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08DB-8224-41C4-85AE-E4FCC4A6EA4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525-1612-4C69-BF27-28DAAF442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2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08DB-8224-41C4-85AE-E4FCC4A6EA4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525-1612-4C69-BF27-28DAAF442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5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08DB-8224-41C4-85AE-E4FCC4A6EA4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525-1612-4C69-BF27-28DAAF442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3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08DB-8224-41C4-85AE-E4FCC4A6EA4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525-1612-4C69-BF27-28DAAF442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4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C08DB-8224-41C4-85AE-E4FCC4A6EA4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FD525-1612-4C69-BF27-28DAAF442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0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8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microsoft.com/office/2007/relationships/hdphoto" Target="../media/hdphoto9.wdp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Documents\tải xuống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3999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4290" y="637446"/>
            <a:ext cx="81240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5" name="Rectangle 4"/>
          <p:cNvSpPr/>
          <p:nvPr/>
        </p:nvSpPr>
        <p:spPr>
          <a:xfrm>
            <a:off x="654109" y="1981200"/>
            <a:ext cx="7849649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endParaRPr lang="en-US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CÔ GIÁO ĐẾN DỰ TIẾT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LỚP MẪU GIÁO NHỠ 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505609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vi-VN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Truong-Chung-Chau-La-Truong-Man-Non-Various-Artists 00_00_00-00_00_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8958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VuQuocDo\Pictures\hinh-nen-powerpoint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iết bị đồ chơi mầm non cho trường mẫu giáo và đồ chơi ngoài trời H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2562"/>
            <a:ext cx="2378242" cy="178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56400" y="4724400"/>
            <a:ext cx="2856526" cy="1752600"/>
            <a:chOff x="556400" y="4724400"/>
            <a:chExt cx="2856526" cy="1752600"/>
          </a:xfrm>
        </p:grpSpPr>
        <p:pic>
          <p:nvPicPr>
            <p:cNvPr id="4108" name="Picture 12" descr="Sakura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556400" y="4724400"/>
              <a:ext cx="1355526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Sakura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2057400" y="4724400"/>
              <a:ext cx="1355526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019800" y="5067300"/>
            <a:ext cx="2615930" cy="1066800"/>
            <a:chOff x="6019800" y="5067300"/>
            <a:chExt cx="2615930" cy="1066800"/>
          </a:xfrm>
        </p:grpSpPr>
        <p:pic>
          <p:nvPicPr>
            <p:cNvPr id="4106" name="Picture 10" descr="Đồ chơi đồ dùng trong lớp trường mầm non | Đồ chơi | Tructiep.v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5067300"/>
              <a:ext cx="1216484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Đồ chơi đồ dùng trong lớp trường mầm non | Đồ chơi | Tructiep.v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246" y="5067300"/>
              <a:ext cx="1216484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268798" y="638586"/>
            <a:ext cx="2986070" cy="2485614"/>
            <a:chOff x="1268798" y="638586"/>
            <a:chExt cx="2986070" cy="2485614"/>
          </a:xfrm>
        </p:grpSpPr>
        <p:pic>
          <p:nvPicPr>
            <p:cNvPr id="4100" name="Picture 4" descr="Bập Bênh Hình Thú Cho Bé C01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2" t="11635" r="17922" b="11758"/>
            <a:stretch/>
          </p:blipFill>
          <p:spPr bwMode="auto">
            <a:xfrm>
              <a:off x="2514600" y="638586"/>
              <a:ext cx="1740268" cy="1571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Bập Bênh Hình Thú Cho Bé C01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2" t="11635" r="17922" b="11758"/>
            <a:stretch/>
          </p:blipFill>
          <p:spPr bwMode="auto">
            <a:xfrm>
              <a:off x="1268798" y="1532206"/>
              <a:ext cx="1763285" cy="1591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16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VuQuocDo\Pictures\hinh-nen-powerpoint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56400" y="4724400"/>
            <a:ext cx="2856526" cy="1752600"/>
            <a:chOff x="556400" y="4724400"/>
            <a:chExt cx="2856526" cy="1752600"/>
          </a:xfrm>
        </p:grpSpPr>
        <p:pic>
          <p:nvPicPr>
            <p:cNvPr id="4108" name="Picture 12" descr="Sakura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556400" y="4724400"/>
              <a:ext cx="1355526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Sakura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2057400" y="4724400"/>
              <a:ext cx="1355526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019800" y="5067300"/>
            <a:ext cx="2615930" cy="1066800"/>
            <a:chOff x="6019800" y="5067300"/>
            <a:chExt cx="2615930" cy="1066800"/>
          </a:xfrm>
        </p:grpSpPr>
        <p:pic>
          <p:nvPicPr>
            <p:cNvPr id="4106" name="Picture 10" descr="Đồ chơi đồ dùng trong lớp trường mầm non | Đồ chơi | Tructiep.v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5067300"/>
              <a:ext cx="1216484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Đồ chơi đồ dùng trong lớp trường mầm non | Đồ chơi | Tructiep.v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246" y="5067300"/>
              <a:ext cx="1216484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268798" y="638586"/>
            <a:ext cx="2986070" cy="2485614"/>
            <a:chOff x="1268798" y="638586"/>
            <a:chExt cx="2986070" cy="2485614"/>
          </a:xfrm>
        </p:grpSpPr>
        <p:pic>
          <p:nvPicPr>
            <p:cNvPr id="4100" name="Picture 4" descr="Bập Bênh Hình Thú Cho Bé C0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2" t="11635" r="17922" b="11758"/>
            <a:stretch/>
          </p:blipFill>
          <p:spPr bwMode="auto">
            <a:xfrm>
              <a:off x="2514600" y="638586"/>
              <a:ext cx="1740268" cy="1571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Bập Bênh Hình Thú Cho Bé C0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2" t="11635" r="17922" b="11758"/>
            <a:stretch/>
          </p:blipFill>
          <p:spPr bwMode="auto">
            <a:xfrm>
              <a:off x="1268798" y="1532206"/>
              <a:ext cx="1763285" cy="1591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5621739" y="750848"/>
            <a:ext cx="161454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en-US" sz="199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VuQuocDo\Pictures\hinh-nen-powerpoint-dep-nha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-69243"/>
            <a:ext cx="9143999" cy="69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ập Bênh Con Ngựa S04NA33 - Đồ Chơi Sao Việ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667" l="38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6" t="11878" b="10788"/>
          <a:stretch/>
        </p:blipFill>
        <p:spPr bwMode="auto">
          <a:xfrm>
            <a:off x="6224023" y="469323"/>
            <a:ext cx="2264448" cy="183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409458" y="3952875"/>
            <a:ext cx="2374323" cy="2417914"/>
            <a:chOff x="6409458" y="3952875"/>
            <a:chExt cx="2374323" cy="2417914"/>
          </a:xfrm>
        </p:grpSpPr>
        <p:pic>
          <p:nvPicPr>
            <p:cNvPr id="8" name="Picture 6" descr="Quả Bóng Đá Trẻ Em | Shopee Việt Nam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09" b="99512" l="1758" r="982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" t="4048" r="2543" b="2071"/>
            <a:stretch/>
          </p:blipFill>
          <p:spPr bwMode="auto">
            <a:xfrm>
              <a:off x="6409459" y="3952875"/>
              <a:ext cx="1132609" cy="1139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Quả Bóng Đá Trẻ Em | Shopee Việt Nam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09" b="99512" l="1758" r="982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" t="4048" r="2543" b="2071"/>
            <a:stretch/>
          </p:blipFill>
          <p:spPr bwMode="auto">
            <a:xfrm>
              <a:off x="6409458" y="5231633"/>
              <a:ext cx="1132609" cy="1139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Quả Bóng Đá Trẻ Em | Shopee Việt Nam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09" b="99512" l="1758" r="982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" t="4048" r="2543" b="2071"/>
            <a:stretch/>
          </p:blipFill>
          <p:spPr bwMode="auto">
            <a:xfrm>
              <a:off x="7569777" y="5231633"/>
              <a:ext cx="1132609" cy="1139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Quả Bóng Đá Trẻ Em | Shopee Việt Nam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09" b="99512" l="1758" r="982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" t="4048" r="2543" b="2071"/>
            <a:stretch/>
          </p:blipFill>
          <p:spPr bwMode="auto">
            <a:xfrm>
              <a:off x="7651172" y="3958071"/>
              <a:ext cx="1132609" cy="1139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938258" y="4791941"/>
            <a:ext cx="2857889" cy="1414895"/>
            <a:chOff x="938258" y="4791941"/>
            <a:chExt cx="2857889" cy="1414895"/>
          </a:xfrm>
        </p:grpSpPr>
        <p:pic>
          <p:nvPicPr>
            <p:cNvPr id="6" name="Picture 8" descr="C107 Bộ lắp ghép 55 chi tiết to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312" b="89785" l="51758" r="806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41" t="50000" r="19318" b="10068"/>
            <a:stretch/>
          </p:blipFill>
          <p:spPr bwMode="auto">
            <a:xfrm>
              <a:off x="2438400" y="4791941"/>
              <a:ext cx="1357747" cy="1414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107 Bộ lắp ghép 55 chi tiết to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312" b="89785" l="51758" r="806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41" t="50000" r="19318" b="10068"/>
            <a:stretch/>
          </p:blipFill>
          <p:spPr bwMode="auto">
            <a:xfrm>
              <a:off x="938258" y="4791941"/>
              <a:ext cx="1357747" cy="1414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748145" y="484909"/>
            <a:ext cx="2393500" cy="2646218"/>
            <a:chOff x="748145" y="484909"/>
            <a:chExt cx="2393500" cy="2646218"/>
          </a:xfrm>
        </p:grpSpPr>
        <p:pic>
          <p:nvPicPr>
            <p:cNvPr id="7" name="Picture 12" descr="Sakur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748145" y="1808018"/>
              <a:ext cx="1007268" cy="130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Sakur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2134377" y="526473"/>
              <a:ext cx="1007268" cy="130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Sakur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762000" y="484909"/>
              <a:ext cx="1007268" cy="130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Sakur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2110005" y="1828800"/>
              <a:ext cx="1007268" cy="130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894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VuQuocDo\Pictures\hinh-nen-powerpoint-dep-nha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-69243"/>
            <a:ext cx="9143999" cy="69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409458" y="3952875"/>
            <a:ext cx="2374323" cy="2417914"/>
            <a:chOff x="6409458" y="3952875"/>
            <a:chExt cx="2374323" cy="2417914"/>
          </a:xfrm>
        </p:grpSpPr>
        <p:pic>
          <p:nvPicPr>
            <p:cNvPr id="8" name="Picture 6" descr="Quả Bóng Đá Trẻ Em | Shopee Việt Na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09" b="99512" l="1758" r="982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" t="4048" r="2543" b="2071"/>
            <a:stretch/>
          </p:blipFill>
          <p:spPr bwMode="auto">
            <a:xfrm>
              <a:off x="6409459" y="3952875"/>
              <a:ext cx="1132609" cy="1139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Quả Bóng Đá Trẻ Em | Shopee Việt Na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09" b="99512" l="1758" r="982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" t="4048" r="2543" b="2071"/>
            <a:stretch/>
          </p:blipFill>
          <p:spPr bwMode="auto">
            <a:xfrm>
              <a:off x="6409458" y="5231633"/>
              <a:ext cx="1132609" cy="1139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Quả Bóng Đá Trẻ Em | Shopee Việt Na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09" b="99512" l="1758" r="982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" t="4048" r="2543" b="2071"/>
            <a:stretch/>
          </p:blipFill>
          <p:spPr bwMode="auto">
            <a:xfrm>
              <a:off x="7569777" y="5231633"/>
              <a:ext cx="1132609" cy="1139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Quả Bóng Đá Trẻ Em | Shopee Việt Na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09" b="99512" l="1758" r="982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" t="4048" r="2543" b="2071"/>
            <a:stretch/>
          </p:blipFill>
          <p:spPr bwMode="auto">
            <a:xfrm>
              <a:off x="7651172" y="3958071"/>
              <a:ext cx="1132609" cy="1139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748145" y="484909"/>
            <a:ext cx="2393500" cy="2646218"/>
            <a:chOff x="748145" y="484909"/>
            <a:chExt cx="2393500" cy="2646218"/>
          </a:xfrm>
        </p:grpSpPr>
        <p:pic>
          <p:nvPicPr>
            <p:cNvPr id="7" name="Picture 12" descr="Sakura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748145" y="1808018"/>
              <a:ext cx="1007268" cy="130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Sakura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2134377" y="526473"/>
              <a:ext cx="1007268" cy="130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Sakura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762000" y="484909"/>
              <a:ext cx="1007268" cy="130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Sakura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2110005" y="1828800"/>
              <a:ext cx="1007268" cy="130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3546764" y="1538865"/>
            <a:ext cx="161454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4</a:t>
            </a:r>
            <a:endParaRPr lang="en-US" sz="199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uQuocDo\Picture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8288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bạn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uQuocDo\Pictures\13105khung-anh-cuoi-dep-lang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19400" y="533400"/>
            <a:ext cx="6019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lớp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đây là kết thúc chúc các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luôn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 khỏe, công tác tốt.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wnloads\Documents\khung-hinh-d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128501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963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828562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   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nhận biết mối quan hệ    nhiều bằng nhau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đề:     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của bé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7467" y="5112722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uQuocDo\Pictures\Giao-luu-anh-dep-khung-anh-dep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2209800"/>
            <a:ext cx="5181600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 nhất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10 Bài Hát Vui Nhộn Cho Bé Vui Đến Trường ♫ Nhạc Cho Trẻ Mầm Non 00_03_25-00_06_0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1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VuQuocDo\Pictures\hinh-nen-powerpoint-dep-nha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-69243"/>
            <a:ext cx="9143999" cy="69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983672"/>
            <a:ext cx="263236" cy="25908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5545" y="949036"/>
            <a:ext cx="263236" cy="25908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9200" y="983672"/>
            <a:ext cx="263236" cy="25908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14309" y="983672"/>
            <a:ext cx="263236" cy="25908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5400000">
            <a:off x="1063336" y="1097972"/>
            <a:ext cx="1524000" cy="129540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2954481" y="1063336"/>
            <a:ext cx="1524000" cy="129540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5178136" y="1097972"/>
            <a:ext cx="1524000" cy="129540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7270172" y="1097972"/>
            <a:ext cx="1524000" cy="129540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 descr="C:\Users\PHUONG_OT\Desktop\z2086899671713_1fbe4bcb117af239828c7d056ba24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3" b="9878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" y="3962400"/>
            <a:ext cx="1939977" cy="246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PHUONG_OT\Desktop\z2086899671713_1fbe4bcb117af239828c7d056ba24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3" b="9878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68" y="3962400"/>
            <a:ext cx="1939977" cy="246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PHUONG_OT\Desktop\z2086899671713_1fbe4bcb117af239828c7d056ba24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3" b="9878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47" y="3962400"/>
            <a:ext cx="1939977" cy="246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PHUONG_OT\Desktop\z2086899671713_1fbe4bcb117af239828c7d056ba24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3" b="9878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83" y="3962400"/>
            <a:ext cx="1939977" cy="246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2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uQuocDo\Pictures\Giao-luu-anh-dep-khung-anh-dep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2209800"/>
            <a:ext cx="5181600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VuQuocDo\Pictures\hinh-nen-powerpoint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ình ảnh : Xe, Đồ chơi, Lego, ô tô đồ chơi, Đồ chơi trẻ em, mô hình xe hơi,  Thiết bị xây dựng 6016x4000 - - 1286797 - hình ảnh đẹp - Px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Nhà chơi cầu trượt cho bé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2" b="97500" l="35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64" y="312738"/>
            <a:ext cx="2452254" cy="245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Đồ chơi thú nhún bơm hơi hình con hươu - dochoithunhun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45128" y="4128654"/>
            <a:ext cx="2909452" cy="2047386"/>
            <a:chOff x="845128" y="4128654"/>
            <a:chExt cx="2909452" cy="2047386"/>
          </a:xfrm>
        </p:grpSpPr>
        <p:pic>
          <p:nvPicPr>
            <p:cNvPr id="2060" name="Picture 12" descr="Thú Nhún Bơm Hơi Cho Bé: Mua bán trực tuyến Đồ chơi vận động trong nhà với  giá rẻ | Lazada.v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78" b="100000" l="4000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128" y="4582769"/>
              <a:ext cx="1593271" cy="1593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Thú Nhún Bơm Hơi Cho Bé: Mua bán trực tuyến Đồ chơi vận động trong nhà với  giá rẻ | Lazada.v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78" b="100000" l="4000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1309" y="4128654"/>
              <a:ext cx="1593271" cy="1593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12775" y="554241"/>
            <a:ext cx="2878571" cy="1969248"/>
            <a:chOff x="612775" y="554241"/>
            <a:chExt cx="2878571" cy="1969248"/>
          </a:xfrm>
        </p:grpSpPr>
        <p:pic>
          <p:nvPicPr>
            <p:cNvPr id="2052" name="Picture 4" descr="Xe tải đồ chơi Tipper – Polesie Toys | Shopee Việt Nam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85750" l="7625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" t="17046" b="12500"/>
            <a:stretch/>
          </p:blipFill>
          <p:spPr bwMode="auto">
            <a:xfrm>
              <a:off x="612775" y="1046553"/>
              <a:ext cx="1330036" cy="984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Xe tải đồ chơi Tipper – Polesie Toys | Shopee Việt Nam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85750" l="7625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" t="17046" b="12500"/>
            <a:stretch/>
          </p:blipFill>
          <p:spPr bwMode="auto">
            <a:xfrm>
              <a:off x="1773382" y="1538865"/>
              <a:ext cx="1330036" cy="984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Xe tải đồ chơi Tipper – Polesie Toys | Shopee Việt Nam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85750" l="7625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" t="17046" b="12500"/>
            <a:stretch/>
          </p:blipFill>
          <p:spPr bwMode="auto">
            <a:xfrm>
              <a:off x="2161310" y="554241"/>
              <a:ext cx="1330036" cy="984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631157" y="3787647"/>
            <a:ext cx="2629502" cy="2595453"/>
            <a:chOff x="5631157" y="3787647"/>
            <a:chExt cx="2629502" cy="2595453"/>
          </a:xfrm>
        </p:grpSpPr>
        <p:pic>
          <p:nvPicPr>
            <p:cNvPr id="2054" name="Picture 6" descr="Quả Bóng Đá Trẻ Em | Shopee Việt Nam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09" b="99512" l="1758" r="982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" t="4048" r="2543" b="2071"/>
            <a:stretch/>
          </p:blipFill>
          <p:spPr bwMode="auto">
            <a:xfrm>
              <a:off x="5631157" y="4128654"/>
              <a:ext cx="1314751" cy="132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Quả Bóng Đá Trẻ Em | Shopee Việt Nam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09" b="99512" l="1758" r="982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" t="4048" r="2543" b="2071"/>
            <a:stretch/>
          </p:blipFill>
          <p:spPr bwMode="auto">
            <a:xfrm>
              <a:off x="6668101" y="5060749"/>
              <a:ext cx="1314751" cy="132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Quả Bóng Đá Trẻ Em | Shopee Việt Nam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09" b="99512" l="1758" r="982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" t="4048" r="2543" b="2071"/>
            <a:stretch/>
          </p:blipFill>
          <p:spPr bwMode="auto">
            <a:xfrm>
              <a:off x="6945908" y="3787647"/>
              <a:ext cx="1314751" cy="132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16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VuQuocDo\Pictures\hinh-nen-powerpoint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ình ảnh : Xe, Đồ chơi, Lego, ô tô đồ chơi, Đồ chơi trẻ em, mô hình xe hơi,  Thiết bị xây dựng 6016x4000 - - 1286797 - hình ảnh đẹp - Px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Đồ chơi thú nhún bơm hơi hình con hươu - dochoithunhun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12775" y="554241"/>
            <a:ext cx="2878571" cy="1969248"/>
            <a:chOff x="612775" y="554241"/>
            <a:chExt cx="2878571" cy="1969248"/>
          </a:xfrm>
        </p:grpSpPr>
        <p:pic>
          <p:nvPicPr>
            <p:cNvPr id="2052" name="Picture 4" descr="Xe tải đồ chơi Tipper – Polesie Toys | Shopee Việt Na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85750" l="7625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" t="17046" b="12500"/>
            <a:stretch/>
          </p:blipFill>
          <p:spPr bwMode="auto">
            <a:xfrm>
              <a:off x="612775" y="1046553"/>
              <a:ext cx="1330036" cy="984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Xe tải đồ chơi Tipper – Polesie Toys | Shopee Việt Na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85750" l="7625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" t="17046" b="12500"/>
            <a:stretch/>
          </p:blipFill>
          <p:spPr bwMode="auto">
            <a:xfrm>
              <a:off x="1773382" y="1538865"/>
              <a:ext cx="1330036" cy="984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Xe tải đồ chơi Tipper – Polesie Toys | Shopee Việt Na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85750" l="7625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" t="17046" b="12500"/>
            <a:stretch/>
          </p:blipFill>
          <p:spPr bwMode="auto">
            <a:xfrm>
              <a:off x="2161310" y="554241"/>
              <a:ext cx="1330036" cy="984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631157" y="3787647"/>
            <a:ext cx="2629502" cy="2595453"/>
            <a:chOff x="5631157" y="3787647"/>
            <a:chExt cx="2629502" cy="2595453"/>
          </a:xfrm>
        </p:grpSpPr>
        <p:pic>
          <p:nvPicPr>
            <p:cNvPr id="2054" name="Picture 6" descr="Quả Bóng Đá Trẻ Em | Shopee Việt Nam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09" b="99512" l="1758" r="982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" t="4048" r="2543" b="2071"/>
            <a:stretch/>
          </p:blipFill>
          <p:spPr bwMode="auto">
            <a:xfrm>
              <a:off x="5631157" y="4128654"/>
              <a:ext cx="1314751" cy="132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Quả Bóng Đá Trẻ Em | Shopee Việt Nam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09" b="99512" l="1758" r="982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" t="4048" r="2543" b="2071"/>
            <a:stretch/>
          </p:blipFill>
          <p:spPr bwMode="auto">
            <a:xfrm>
              <a:off x="6668101" y="5060749"/>
              <a:ext cx="1314751" cy="132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Quả Bóng Đá Trẻ Em | Shopee Việt Nam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09" b="99512" l="1758" r="982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" t="4048" r="2543" b="2071"/>
            <a:stretch/>
          </p:blipFill>
          <p:spPr bwMode="auto">
            <a:xfrm>
              <a:off x="6945908" y="3787647"/>
              <a:ext cx="1314751" cy="132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546764" y="1538865"/>
            <a:ext cx="161454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4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VuQuocDo\Pictures\hinh-nen-powerpoint-dep-nha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9244"/>
            <a:ext cx="9143999" cy="69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Xích Đu Treo M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Bập bênh đôi hình con voi - Thiết bị giáo dục Việ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7" b="99817" l="4756" r="966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8" t="6044" r="3194" b="2581"/>
          <a:stretch/>
        </p:blipFill>
        <p:spPr bwMode="auto">
          <a:xfrm>
            <a:off x="1114011" y="359496"/>
            <a:ext cx="3449782" cy="237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38200" y="3571106"/>
            <a:ext cx="2790862" cy="2766722"/>
            <a:chOff x="460375" y="3486803"/>
            <a:chExt cx="2790862" cy="2766722"/>
          </a:xfrm>
        </p:grpSpPr>
        <p:pic>
          <p:nvPicPr>
            <p:cNvPr id="3074" name="Picture 2" descr="Đồ chơi hình xe chòi chân có nhạc (màu đỏ) LT-60829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90" b="98694" l="1040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6" t="7463"/>
            <a:stretch/>
          </p:blipFill>
          <p:spPr bwMode="auto">
            <a:xfrm>
              <a:off x="1953491" y="3498203"/>
              <a:ext cx="1270037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Đồ chơi hình xe chòi chân có nhạc (màu đỏ) LT-60829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90" b="98694" l="1040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6" t="7463"/>
            <a:stretch/>
          </p:blipFill>
          <p:spPr bwMode="auto">
            <a:xfrm>
              <a:off x="1981200" y="4881925"/>
              <a:ext cx="1270037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Đồ chơi hình xe chòi chân có nhạc (màu đỏ) LT-60829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90" b="98694" l="1040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6" t="7463"/>
            <a:stretch/>
          </p:blipFill>
          <p:spPr bwMode="auto">
            <a:xfrm>
              <a:off x="460375" y="4869803"/>
              <a:ext cx="1270037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Đồ chơi hình xe chòi chân có nhạc (màu đỏ) LT-60829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90" b="98694" l="1040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6" t="7463"/>
            <a:stretch/>
          </p:blipFill>
          <p:spPr bwMode="auto">
            <a:xfrm>
              <a:off x="495011" y="3486803"/>
              <a:ext cx="1270037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5693030" y="160338"/>
            <a:ext cx="3026048" cy="2648672"/>
            <a:chOff x="5864491" y="139556"/>
            <a:chExt cx="3026048" cy="2648672"/>
          </a:xfrm>
        </p:grpSpPr>
        <p:pic>
          <p:nvPicPr>
            <p:cNvPr id="21" name="Picture 8" descr="Đồ chơi thú nhún tuần lộc cho bé nhân mùa giáng sinh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9" t="17460" r="13132" b="21501"/>
            <a:stretch/>
          </p:blipFill>
          <p:spPr bwMode="auto">
            <a:xfrm>
              <a:off x="5864491" y="1447800"/>
              <a:ext cx="1502039" cy="1340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Đồ chơi thú nhún tuần lộc cho bé nhân mùa giáng sinh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9" t="17460" r="13132" b="21501"/>
            <a:stretch/>
          </p:blipFill>
          <p:spPr bwMode="auto">
            <a:xfrm>
              <a:off x="7388500" y="1447801"/>
              <a:ext cx="1502039" cy="1340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Đồ chơi thú nhún tuần lộc cho bé nhân mùa giáng sinh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9" t="17460" r="13132" b="21501"/>
            <a:stretch/>
          </p:blipFill>
          <p:spPr bwMode="auto">
            <a:xfrm>
              <a:off x="5864491" y="139556"/>
              <a:ext cx="1502039" cy="1340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Đồ chơi thú nhún tuần lộc cho bé nhân mùa giáng sinh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9" t="17460" r="13132" b="21501"/>
            <a:stretch/>
          </p:blipFill>
          <p:spPr bwMode="auto">
            <a:xfrm>
              <a:off x="7366530" y="239278"/>
              <a:ext cx="1502039" cy="1340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303355" y="4234879"/>
            <a:ext cx="3285792" cy="1439177"/>
            <a:chOff x="5303355" y="4234879"/>
            <a:chExt cx="3285792" cy="1439177"/>
          </a:xfrm>
        </p:grpSpPr>
        <p:pic>
          <p:nvPicPr>
            <p:cNvPr id="3076" name="Picture 4" descr="Đồ chơi cầu trượt xích đu 4 trong 1 VBCare VBC-CHD-101 - Giới thiệu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355" y="4234879"/>
              <a:ext cx="1642896" cy="1439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Đồ chơi cầu trượt xích đu 4 trong 1 VBCare VBC-CHD-101 - Giới thiệu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251" y="4234879"/>
              <a:ext cx="1642896" cy="1439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894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VuQuocDo\Pictures\hinh-nen-powerpoint-dep-nha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9244"/>
            <a:ext cx="9143999" cy="69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Xích Đu Treo M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38200" y="3571106"/>
            <a:ext cx="2790862" cy="2766722"/>
            <a:chOff x="460375" y="3486803"/>
            <a:chExt cx="2790862" cy="2766722"/>
          </a:xfrm>
        </p:grpSpPr>
        <p:pic>
          <p:nvPicPr>
            <p:cNvPr id="3074" name="Picture 2" descr="Đồ chơi hình xe chòi chân có nhạc (màu đỏ) LT-60829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90" b="98694" l="1040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6" t="7463"/>
            <a:stretch/>
          </p:blipFill>
          <p:spPr bwMode="auto">
            <a:xfrm>
              <a:off x="1953491" y="3498203"/>
              <a:ext cx="1270037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Đồ chơi hình xe chòi chân có nhạc (màu đỏ) LT-60829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90" b="98694" l="1040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6" t="7463"/>
            <a:stretch/>
          </p:blipFill>
          <p:spPr bwMode="auto">
            <a:xfrm>
              <a:off x="1981200" y="4881925"/>
              <a:ext cx="1270037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Đồ chơi hình xe chòi chân có nhạc (màu đỏ) LT-60829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90" b="98694" l="1040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6" t="7463"/>
            <a:stretch/>
          </p:blipFill>
          <p:spPr bwMode="auto">
            <a:xfrm>
              <a:off x="460375" y="4869803"/>
              <a:ext cx="1270037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Đồ chơi hình xe chòi chân có nhạc (màu đỏ) LT-60829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90" b="98694" l="1040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6" t="7463"/>
            <a:stretch/>
          </p:blipFill>
          <p:spPr bwMode="auto">
            <a:xfrm>
              <a:off x="495011" y="3486803"/>
              <a:ext cx="1270037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5693030" y="160338"/>
            <a:ext cx="3026048" cy="2648672"/>
            <a:chOff x="5864491" y="139556"/>
            <a:chExt cx="3026048" cy="2648672"/>
          </a:xfrm>
        </p:grpSpPr>
        <p:pic>
          <p:nvPicPr>
            <p:cNvPr id="21" name="Picture 8" descr="Đồ chơi thú nhún tuần lộc cho bé nhân mùa giáng sinh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9" t="17460" r="13132" b="21501"/>
            <a:stretch/>
          </p:blipFill>
          <p:spPr bwMode="auto">
            <a:xfrm>
              <a:off x="5864491" y="1447800"/>
              <a:ext cx="1502039" cy="1340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Đồ chơi thú nhún tuần lộc cho bé nhân mùa giáng sinh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9" t="17460" r="13132" b="21501"/>
            <a:stretch/>
          </p:blipFill>
          <p:spPr bwMode="auto">
            <a:xfrm>
              <a:off x="7388500" y="1447801"/>
              <a:ext cx="1502039" cy="1340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Đồ chơi thú nhún tuần lộc cho bé nhân mùa giáng sinh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9" t="17460" r="13132" b="21501"/>
            <a:stretch/>
          </p:blipFill>
          <p:spPr bwMode="auto">
            <a:xfrm>
              <a:off x="5864491" y="139556"/>
              <a:ext cx="1502039" cy="1340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Đồ chơi thú nhún tuần lộc cho bé nhân mùa giáng sinh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9" t="17460" r="13132" b="21501"/>
            <a:stretch/>
          </p:blipFill>
          <p:spPr bwMode="auto">
            <a:xfrm>
              <a:off x="7366530" y="239278"/>
              <a:ext cx="1502039" cy="1340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2275898" y="23132"/>
            <a:ext cx="161454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4</a:t>
            </a:r>
            <a:endParaRPr lang="en-US" sz="199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4590787</TotalTime>
  <Words>118</Words>
  <Application>Microsoft Office PowerPoint</Application>
  <PresentationFormat>On-screen Show (4:3)</PresentationFormat>
  <Paragraphs>21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PHUONG_OT</dc:creator>
  <cp:lastModifiedBy>PHUONG_OT</cp:lastModifiedBy>
  <cp:revision>14</cp:revision>
  <dcterms:created xsi:type="dcterms:W3CDTF">2020-09-21T10:42:56Z</dcterms:created>
  <dcterms:modified xsi:type="dcterms:W3CDTF">2021-10-24T05:26:33Z</dcterms:modified>
</cp:coreProperties>
</file>