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9" r:id="rId2"/>
    <p:sldId id="271" r:id="rId3"/>
    <p:sldId id="257" r:id="rId4"/>
    <p:sldId id="293" r:id="rId5"/>
    <p:sldId id="308" r:id="rId6"/>
    <p:sldId id="260" r:id="rId7"/>
    <p:sldId id="301" r:id="rId8"/>
    <p:sldId id="262" r:id="rId9"/>
    <p:sldId id="304" r:id="rId10"/>
    <p:sldId id="295" r:id="rId11"/>
    <p:sldId id="305" r:id="rId12"/>
    <p:sldId id="302" r:id="rId13"/>
    <p:sldId id="303" r:id="rId14"/>
    <p:sldId id="268" r:id="rId15"/>
    <p:sldId id="299" r:id="rId16"/>
    <p:sldId id="307" r:id="rId17"/>
    <p:sldId id="267" r:id="rId18"/>
    <p:sldId id="297" r:id="rId19"/>
    <p:sldId id="298" r:id="rId20"/>
    <p:sldId id="289" r:id="rId21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12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d\Downloads\Hi&#7879;n%20t&#432;&#7907;ng%20t&#7921;%20nhi&#234;n%20M&#432;a%20r&#224;o%20Gi&#243;%20S&#7845;m%20Ch&#7899;p%20(online-video-cutter.com).mp4" TargetMode="External"/><Relationship Id="rId1" Type="http://schemas.microsoft.com/office/2007/relationships/media" Target="file:///C:\Users\admind\Downloads\Hi&#7879;n%20t&#432;&#7907;ng%20t&#7921;%20nhi&#234;n%20M&#432;a%20r&#224;o%20Gi&#243;%20S&#7845;m%20Ch&#7899;p%20(online-video-cutter.com).mp4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B153AE7-44DA-1B72-F82F-BFD8F919E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5AF6C20-3B18-F611-17F5-1ED5161B9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5461000"/>
            <a:ext cx="12147549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5AC2CC-DF38-67F6-ED33-E2E7A7F04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769" y="0"/>
            <a:ext cx="772795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 </a:t>
            </a:r>
          </a:p>
        </p:txBody>
      </p:sp>
      <p:pic>
        <p:nvPicPr>
          <p:cNvPr id="7" name="Picture 158" descr="200712419435657_1">
            <a:extLst>
              <a:ext uri="{FF2B5EF4-FFF2-40B4-BE49-F238E27FC236}">
                <a16:creationId xmlns:a16="http://schemas.microsoft.com/office/drawing/2014/main" id="{C43F6772-D876-3FED-FEB4-AF36585E3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00" y="2798763"/>
            <a:ext cx="4953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9" descr="10004015438746072987">
            <a:extLst>
              <a:ext uri="{FF2B5EF4-FFF2-40B4-BE49-F238E27FC236}">
                <a16:creationId xmlns:a16="http://schemas.microsoft.com/office/drawing/2014/main" id="{4C1D7181-FB5E-02AE-2083-B81DA929AE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0074072" y="3972837"/>
            <a:ext cx="975784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0" descr="200712419435657_1">
            <a:extLst>
              <a:ext uri="{FF2B5EF4-FFF2-40B4-BE49-F238E27FC236}">
                <a16:creationId xmlns:a16="http://schemas.microsoft.com/office/drawing/2014/main" id="{D65C13B1-34C4-1826-E819-117FCB1419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53762" y="1666875"/>
            <a:ext cx="52493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B03C1E2-0099-5FD1-B334-68C813C3E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1568349" y="2899370"/>
            <a:ext cx="944033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C805A47-229B-3244-E6D9-8E3AF6E75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1568349" y="2924770"/>
            <a:ext cx="944033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58" descr="200712419435657_1">
            <a:extLst>
              <a:ext uri="{FF2B5EF4-FFF2-40B4-BE49-F238E27FC236}">
                <a16:creationId xmlns:a16="http://schemas.microsoft.com/office/drawing/2014/main" id="{3BEB637C-0244-3E17-BF21-63E9C8CC1B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39" y="3475038"/>
            <a:ext cx="495301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8" descr="200712419435657_1">
            <a:extLst>
              <a:ext uri="{FF2B5EF4-FFF2-40B4-BE49-F238E27FC236}">
                <a16:creationId xmlns:a16="http://schemas.microsoft.com/office/drawing/2014/main" id="{3C0848C3-3F47-FF21-DB1A-E16DED5BC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971550"/>
            <a:ext cx="4953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1FC83373-EE8C-44F9-4CAB-9C99B2374C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203" y="746134"/>
            <a:ext cx="1631949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44F3FBBC-3814-9B7D-F113-27F2F6F3C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043" y="1632538"/>
            <a:ext cx="958426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TC – QHXH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2A83E-8C3E-736C-1FBA-097BE217D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618" y="2650711"/>
            <a:ext cx="898948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Bé</a:t>
            </a:r>
            <a:r>
              <a:rPr lang="en-US" altLang="en-US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làm</a:t>
            </a:r>
            <a:r>
              <a:rPr lang="en-US" altLang="en-US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gì</a:t>
            </a:r>
            <a:r>
              <a:rPr lang="en-US" altLang="en-US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khi</a:t>
            </a:r>
            <a:r>
              <a:rPr lang="en-US" altLang="en-US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gặp</a:t>
            </a:r>
            <a:r>
              <a:rPr lang="en-US" altLang="en-US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mưa</a:t>
            </a:r>
            <a:r>
              <a:rPr lang="en-US" altLang="en-US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giống</a:t>
            </a:r>
            <a:r>
              <a:rPr lang="en-US" altLang="en-US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sấm</a:t>
            </a:r>
            <a:r>
              <a:rPr lang="en-US" altLang="en-US" dirty="0">
                <a:solidFill>
                  <a:srgbClr val="FFC000"/>
                </a:solidFill>
                <a:latin typeface="UTM Avo"/>
              </a:rPr>
              <a:t> </a:t>
            </a:r>
            <a:r>
              <a:rPr lang="en-US" altLang="en-US" dirty="0" err="1">
                <a:solidFill>
                  <a:srgbClr val="FFC000"/>
                </a:solidFill>
                <a:latin typeface="UTM Avo"/>
              </a:rPr>
              <a:t>sét</a:t>
            </a:r>
            <a:endParaRPr lang="en-US" altLang="en-US" sz="4800" dirty="0">
              <a:solidFill>
                <a:srgbClr val="FFC000"/>
              </a:solidFill>
              <a:latin typeface="UTM Edwardi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12270B-B0C1-FA8B-FC16-A52DF373B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5" y="3871690"/>
            <a:ext cx="594783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Nguyễn Thu Trang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7FF191-8FDB-2FAE-94DD-F4965D936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5035" y="5461000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2021 - 2022 </a:t>
            </a:r>
          </a:p>
        </p:txBody>
      </p:sp>
    </p:spTree>
    <p:extLst>
      <p:ext uri="{BB962C8B-B14F-4D97-AF65-F5344CB8AC3E}">
        <p14:creationId xmlns:p14="http://schemas.microsoft.com/office/powerpoint/2010/main" val="234700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3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5" dur="4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0" dur="5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7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9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297"/>
            <a:ext cx="1217476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4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43" y="3175"/>
            <a:ext cx="6252258" cy="685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938"/>
            <a:ext cx="5920693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842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90000" l="0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75" y="-115717"/>
            <a:ext cx="12489209" cy="53629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4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926" y="0"/>
            <a:ext cx="1312515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907" l="38639" r="785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43" t="13118" r="22378" b="16586"/>
          <a:stretch/>
        </p:blipFill>
        <p:spPr>
          <a:xfrm>
            <a:off x="858129" y="4783015"/>
            <a:ext cx="829994" cy="187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187E-7 -4.97687E-6 L 0.51673 -0.09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6" y="-45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90000" l="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035"/>
          <a:stretch/>
        </p:blipFill>
        <p:spPr>
          <a:xfrm>
            <a:off x="1420837" y="-168811"/>
            <a:ext cx="9242474" cy="70268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4167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8728" r="19357"/>
          <a:stretch/>
        </p:blipFill>
        <p:spPr>
          <a:xfrm>
            <a:off x="1505244" y="351692"/>
            <a:ext cx="9003322" cy="6506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41" b="80192" l="826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13" t="57112" b="21006"/>
          <a:stretch/>
        </p:blipFill>
        <p:spPr>
          <a:xfrm>
            <a:off x="6738423" y="5120640"/>
            <a:ext cx="1546747" cy="1406770"/>
          </a:xfrm>
          <a:prstGeom prst="rect">
            <a:avLst/>
          </a:prstGeom>
        </p:spPr>
      </p:pic>
      <p:sp>
        <p:nvSpPr>
          <p:cNvPr id="7" name="Lightning Bolt 6"/>
          <p:cNvSpPr/>
          <p:nvPr/>
        </p:nvSpPr>
        <p:spPr>
          <a:xfrm>
            <a:off x="5268349" y="-393895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ghtning Bolt 7"/>
          <p:cNvSpPr/>
          <p:nvPr/>
        </p:nvSpPr>
        <p:spPr>
          <a:xfrm>
            <a:off x="2118946" y="0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0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h1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295" y="69850"/>
            <a:ext cx="12073890" cy="6665595"/>
          </a:xfrm>
          <a:prstGeom prst="rect">
            <a:avLst/>
          </a:prstGeom>
        </p:spPr>
      </p:pic>
      <p:pic>
        <p:nvPicPr>
          <p:cNvPr id="5" name="Content Placeholder 4" descr="xh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254615" y="69850"/>
            <a:ext cx="1620520" cy="16205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74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218440" y="6027420"/>
            <a:ext cx="119240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500" i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80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18" b="42190"/>
          <a:stretch/>
        </p:blipFill>
        <p:spPr>
          <a:xfrm>
            <a:off x="-98474" y="-1"/>
            <a:ext cx="12290474" cy="6342891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431"/>
            <a:ext cx="12192000" cy="5521569"/>
          </a:xfrm>
        </p:spPr>
      </p:pic>
      <p:sp>
        <p:nvSpPr>
          <p:cNvPr id="14" name="Lightning Bolt 13"/>
          <p:cNvSpPr/>
          <p:nvPr/>
        </p:nvSpPr>
        <p:spPr>
          <a:xfrm>
            <a:off x="782515" y="-77959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ghtning Bolt 14"/>
          <p:cNvSpPr/>
          <p:nvPr/>
        </p:nvSpPr>
        <p:spPr>
          <a:xfrm>
            <a:off x="3120682" y="-77961"/>
            <a:ext cx="424375" cy="2722685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Sửdụng điện thoại</a:t>
            </a:r>
          </a:p>
        </p:txBody>
      </p:sp>
      <p:pic>
        <p:nvPicPr>
          <p:cNvPr id="5" name="Content Placeholder 4" descr="xh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76865" y="213360"/>
            <a:ext cx="1477645" cy="147764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57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95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xh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" y="19685"/>
            <a:ext cx="121583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h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35" y="47625"/>
            <a:ext cx="12130405" cy="67640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052"/>
            <a:ext cx="12192000" cy="70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37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iện tượng tự nhiên Mưa rào Gió Sấm Chớp (online-video-cutter.com)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225" y="-17145"/>
            <a:ext cx="12205970" cy="691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049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Nguyễn Hoa\xh17.jpgxh17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810" y="5080"/>
            <a:ext cx="12191365" cy="68357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0000" l="1875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964" y="0"/>
            <a:ext cx="14953957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9" b="100000" l="1299" r="961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828" y="98475"/>
            <a:ext cx="134065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88" b="84938" l="41047" r="76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24" t="12737" r="21295" b="17217"/>
          <a:stretch/>
        </p:blipFill>
        <p:spPr>
          <a:xfrm>
            <a:off x="970669" y="5451231"/>
            <a:ext cx="1198117" cy="14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5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932E-6 -3.49676E-6 L 0.57659 -0.112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30" y="-56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Nguyễn Hoa\xh15.jpgxh15"/>
          <p:cNvPicPr>
            <a:picLocks noGrp="1" noChangeAspect="1"/>
          </p:cNvPicPr>
          <p:nvPr>
            <p:ph idx="1"/>
          </p:nvPr>
        </p:nvPicPr>
        <p:blipFill>
          <a:blip r:embed="rId2"/>
          <a:srcRect l="1354" t="17235" r="49177" b="15169"/>
          <a:stretch>
            <a:fillRect/>
          </a:stretch>
        </p:blipFill>
        <p:spPr>
          <a:xfrm>
            <a:off x="38735" y="23495"/>
            <a:ext cx="12240260" cy="6794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938"/>
            <a:ext cx="12157075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228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60</Words>
  <Application>Microsoft Office PowerPoint</Application>
  <PresentationFormat>Widescreen</PresentationFormat>
  <Paragraphs>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UTM Avo</vt:lpstr>
      <vt:lpstr>UTM Edwardian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Sửdụng điện thoại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admind</dc:creator>
  <cp:lastModifiedBy>Trang Nguyễn</cp:lastModifiedBy>
  <cp:revision>32</cp:revision>
  <dcterms:created xsi:type="dcterms:W3CDTF">2018-03-28T13:34:00Z</dcterms:created>
  <dcterms:modified xsi:type="dcterms:W3CDTF">2022-05-21T13:59:21Z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1033-10.2.0.7549</vt:lpwstr>
  </property>
</Properties>
</file>