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10" r:id="rId2"/>
    <p:sldId id="304" r:id="rId3"/>
    <p:sldId id="309" r:id="rId4"/>
    <p:sldId id="270" r:id="rId5"/>
    <p:sldId id="272" r:id="rId6"/>
    <p:sldId id="273" r:id="rId7"/>
    <p:sldId id="271" r:id="rId8"/>
    <p:sldId id="295" r:id="rId9"/>
    <p:sldId id="274" r:id="rId10"/>
    <p:sldId id="275" r:id="rId11"/>
    <p:sldId id="276" r:id="rId12"/>
    <p:sldId id="277" r:id="rId13"/>
    <p:sldId id="278" r:id="rId14"/>
    <p:sldId id="279" r:id="rId15"/>
    <p:sldId id="283" r:id="rId16"/>
    <p:sldId id="280" r:id="rId17"/>
    <p:sldId id="284" r:id="rId18"/>
    <p:sldId id="281" r:id="rId19"/>
    <p:sldId id="300" r:id="rId20"/>
    <p:sldId id="299" r:id="rId21"/>
    <p:sldId id="282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663300"/>
    <a:srgbClr val="CCFF33"/>
    <a:srgbClr val="66FFFF"/>
    <a:srgbClr val="0066FF"/>
    <a:srgbClr val="99FF33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2943" autoAdjust="0"/>
  </p:normalViewPr>
  <p:slideViewPr>
    <p:cSldViewPr showGuides="1">
      <p:cViewPr varScale="1">
        <p:scale>
          <a:sx n="70" d="100"/>
          <a:sy n="70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9B17D-1660-4B0C-84DC-3A320F061E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342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BCFAE-E6B7-4F71-8967-200D6E7CAE8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491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EC6E7-E7C9-4917-8ECD-A855848421D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5974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76F6F-8788-484E-9B12-298BDD758A5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8466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196EF-03C3-4456-BA33-C39A997082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928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ABF2D-6DAB-4416-A322-A6FAA8165CC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4033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9DAC0F-E387-4E34-8FC0-2B763BD1F3F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A0D37F-3E02-4D40-9535-73338C62C20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598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0E960-B77A-4D61-8299-D8953A33FB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1459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221FB-2780-468F-AB18-3B19926CF58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623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EE6A1-A60C-468B-B49F-96E48B25864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227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B5B830E-FA66-4036-9F08-03747F0C70AF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3.gif"/><Relationship Id="rId3" Type="http://schemas.openxmlformats.org/officeDocument/2006/relationships/image" Target="../media/image43.gif"/><Relationship Id="rId7" Type="http://schemas.openxmlformats.org/officeDocument/2006/relationships/image" Target="../media/image47.gif"/><Relationship Id="rId12" Type="http://schemas.openxmlformats.org/officeDocument/2006/relationships/image" Target="../media/image52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11" Type="http://schemas.openxmlformats.org/officeDocument/2006/relationships/image" Target="../media/image51.gif"/><Relationship Id="rId5" Type="http://schemas.openxmlformats.org/officeDocument/2006/relationships/image" Target="../media/image45.gif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ffects  For video editing 3 Children's background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8556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5532" y="2079996"/>
            <a:ext cx="4396075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LÀM QUEN VỚI VĂN HỌC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4346" y="2754493"/>
            <a:ext cx="6295821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perspectiveLef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000" b="1" dirty="0">
                <a:ln w="50800"/>
                <a:solidFill>
                  <a:srgbClr val="0070C0"/>
                </a:solidFill>
              </a:rPr>
              <a:t>CHỦ ĐỀ : ĐỘNG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89967" y="1485900"/>
            <a:ext cx="5468084" cy="1085850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7299741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300" b="1" cap="all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Trường</a:t>
            </a:r>
            <a:r>
              <a:rPr lang="en-US" sz="33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3300" b="1" cap="all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mầm</a:t>
            </a:r>
            <a:r>
              <a:rPr lang="en-US" sz="33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non </a:t>
            </a:r>
            <a:r>
              <a:rPr lang="en-US" sz="3300" b="1" cap="all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THẠCH CẦU</a:t>
            </a:r>
            <a:endParaRPr lang="en-US" sz="3300" b="1" cap="all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59103" y="3210680"/>
            <a:ext cx="5641064" cy="863948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Wave1">
              <a:avLst>
                <a:gd name="adj1" fmla="val 20000"/>
                <a:gd name="adj2" fmla="val 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CÁO , THỎ VÀ GÀ TRỐNG</a:t>
            </a:r>
            <a:endParaRPr lang="en-US" sz="54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3469" y="4645039"/>
            <a:ext cx="3672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</a:rPr>
              <a:t>GV </a:t>
            </a:r>
            <a:r>
              <a:rPr lang="en-US" sz="2100" b="1" dirty="0">
                <a:solidFill>
                  <a:srgbClr val="002060"/>
                </a:solidFill>
              </a:rPr>
              <a:t>: </a:t>
            </a:r>
            <a:r>
              <a:rPr lang="en-US" sz="2100" b="1" dirty="0">
                <a:solidFill>
                  <a:srgbClr val="002060"/>
                </a:solidFill>
              </a:rPr>
              <a:t>TRẦN THỊ BÍCH NGỌC</a:t>
            </a:r>
          </a:p>
          <a:p>
            <a:r>
              <a:rPr lang="en-US" sz="2100" b="1" dirty="0">
                <a:solidFill>
                  <a:srgbClr val="002060"/>
                </a:solidFill>
              </a:rPr>
              <a:t>LỨA TUỔI: 24 -36 THÁNG</a:t>
            </a:r>
            <a:endParaRPr lang="en-US" sz="2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6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6" grpId="0"/>
      <p:bldP spid="9" grpId="0"/>
      <p:bldP spid="12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ao ch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ngoi n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con tho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855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o s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do v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l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286000" y="1905000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tho chay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7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124075" y="2133600"/>
            <a:ext cx="489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latin typeface="Times New Roman" pitchFamily="18" charset="0"/>
                <a:cs typeface="Times New Roman" pitchFamily="18" charset="0"/>
              </a:rPr>
              <a:t>Ai đã đến an ủi Thỏ?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on tho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05263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ga tron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405063"/>
            <a:ext cx="25908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than gau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33938"/>
            <a:ext cx="21605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than c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42900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dau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094038"/>
            <a:ext cx="1152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dau ga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743325"/>
            <a:ext cx="108267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25" dur="5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32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979613" y="1844675"/>
            <a:ext cx="48244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>
                <a:latin typeface="Times New Roman" pitchFamily="18" charset="0"/>
              </a:rPr>
              <a:t>Chó và Gấu không đuổi được Cáo! Ai đã đuổi được Cáo?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nha cao ngo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Animated-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canh g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cao ®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32">
            <a:off x="6496050" y="-392113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21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33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116013" y="2133600"/>
            <a:ext cx="64801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>
                <a:latin typeface="Times New Roman" pitchFamily="18" charset="0"/>
              </a:rPr>
              <a:t>Gà trống làm thế nào để đuổi được Cáo đi</a:t>
            </a:r>
            <a:r>
              <a:rPr lang="en-US" altLang="vi-VN" sz="4000"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ga tro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canh 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6084888" y="836613"/>
            <a:ext cx="2519362" cy="1512887"/>
          </a:xfrm>
          <a:prstGeom prst="wedgeRoundRectCallout">
            <a:avLst>
              <a:gd name="adj1" fmla="val -56051"/>
              <a:gd name="adj2" fmla="val 6426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Cúc cù cu cu!</a:t>
            </a:r>
          </a:p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Ta vác hái trên vai</a:t>
            </a:r>
          </a:p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Đi tìm Cáo gian ác.</a:t>
            </a:r>
          </a:p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Cáo ở đâu ra mau ra mau!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16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24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124075" y="2349500"/>
            <a:ext cx="51847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>
                <a:latin typeface="Times New Roman" pitchFamily="18" charset="0"/>
              </a:rPr>
              <a:t>Trong chuyện con thích nhân vật nào? Tại sao?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781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294">
            <a:off x="5105400" y="5334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5823">
            <a:off x="2590800" y="6858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034">
            <a:off x="1676400" y="838200"/>
            <a:ext cx="8286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7905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250">
            <a:off x="4265613" y="531813"/>
            <a:ext cx="77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478">
            <a:off x="6096000" y="6858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790">
            <a:off x="6934200" y="990600"/>
            <a:ext cx="704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952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 descr="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8286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7927">
            <a:off x="685800" y="1219200"/>
            <a:ext cx="1095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 descr="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 descr="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876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 descr="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8286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 descr="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8191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2743200" y="457200"/>
            <a:ext cx="3810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 flipH="1">
            <a:off x="2667000" y="3810000"/>
            <a:ext cx="2286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>
            <a:off x="6858000" y="914400"/>
            <a:ext cx="228600" cy="228600"/>
          </a:xfrm>
          <a:custGeom>
            <a:avLst/>
            <a:gdLst>
              <a:gd name="T0" fmla="*/ 0 w 144"/>
              <a:gd name="T1" fmla="*/ 0 h 144"/>
              <a:gd name="T2" fmla="*/ 228600 w 144"/>
              <a:gd name="T3" fmla="*/ 76200 h 144"/>
              <a:gd name="T4" fmla="*/ 0 w 144"/>
              <a:gd name="T5" fmla="*/ 22860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44">
                <a:moveTo>
                  <a:pt x="0" y="0"/>
                </a:moveTo>
                <a:cubicBezTo>
                  <a:pt x="72" y="12"/>
                  <a:pt x="144" y="24"/>
                  <a:pt x="144" y="48"/>
                </a:cubicBezTo>
                <a:cubicBezTo>
                  <a:pt x="144" y="72"/>
                  <a:pt x="24" y="128"/>
                  <a:pt x="0" y="144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89" name="Picture 21" descr="c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81600"/>
            <a:ext cx="1060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2" descr="c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1060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3" descr="anh do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4" descr="anh do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1752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8" grpId="0" animBg="1"/>
      <p:bldP spid="71699" grpId="0" animBg="1"/>
      <p:bldP spid="717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a tro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436688"/>
            <a:ext cx="247491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284538"/>
            <a:ext cx="2346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ngoi 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251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conca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7987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WordArt 6"/>
          <p:cNvSpPr>
            <a:spLocks noChangeArrowheads="1" noChangeShapeType="1" noTextEdit="1"/>
          </p:cNvSpPr>
          <p:nvPr/>
        </p:nvSpPr>
        <p:spPr bwMode="auto">
          <a:xfrm>
            <a:off x="1187450" y="476250"/>
            <a:ext cx="7324725" cy="12239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TRUYỆN CÁO THỎ VÀ GÀ TRỐNG</a:t>
            </a:r>
          </a:p>
        </p:txBody>
      </p:sp>
    </p:spTree>
  </p:cSld>
  <p:clrMapOvr>
    <a:masterClrMapping/>
  </p:clrMapOvr>
  <p:transition spd="med">
    <p:cut thruBlk="1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oaG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HoaG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814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40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5146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92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04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0400" y="-6858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9624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2" descr="C:\Users\NGOCTHANH\Desktop\anh dep\18541558_616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00" y="5715000"/>
            <a:ext cx="45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 descr="blumen-pflanzen0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8275"/>
            <a:ext cx="15049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8" descr="blumen-pflanzen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19" descr="blumen-pflanzen12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244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20" descr="dangquang_464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1600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685800" y="2514600"/>
            <a:ext cx="79248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vi-VN"/>
          </a:p>
          <a:p>
            <a:r>
              <a:rPr lang="en-US" altLang="vi-VN"/>
              <a:t>  Cách chơi: </a:t>
            </a:r>
          </a:p>
          <a:p>
            <a:r>
              <a:rPr lang="en-US" altLang="vi-VN"/>
              <a:t>    Lớp chia làm 2 đội: Cô chuẩn bị cho mỗi đội 1 bộ tranh minh hoạ câu chuyện “Cáo Thỏ và Gà Trống”nhưng các tranh không sắp xếp theo nội dung. </a:t>
            </a:r>
          </a:p>
          <a:p>
            <a:r>
              <a:rPr lang="en-US" altLang="vi-VN"/>
              <a:t>     Nhiệm vụ của 2 đội là: Sắp xếp các bức tranh theo đúng trình tự của nội dung câu  chuyện </a:t>
            </a:r>
          </a:p>
          <a:p>
            <a:r>
              <a:rPr lang="en-US" altLang="vi-VN"/>
              <a:t>     Nếu đội nào xếp đúng và nhanh hơn là đội chiến thắng </a:t>
            </a:r>
          </a:p>
        </p:txBody>
      </p:sp>
    </p:spTree>
  </p:cSld>
  <p:clrMapOvr>
    <a:masterClrMapping/>
  </p:clrMapOvr>
  <p:transition advClick="0" advTm="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0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0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0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0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684213" y="1989138"/>
            <a:ext cx="7704137" cy="19446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 cap="rnd">
                  <a:solidFill>
                    <a:srgbClr val="000099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CHÚC CÁC BÉ TRĂM NGOAN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5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2309813" y="2565400"/>
            <a:ext cx="4524375" cy="1128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 HỎI ĐÀM THOẠI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rayon_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s_f_01_589_01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81400"/>
            <a:ext cx="203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619250" y="2420938"/>
            <a:ext cx="57610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/>
              <a:t>Câu chuyện cô vừa kể có tên là gì?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inh nen 118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s_f_01_592_01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23939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116013" y="1268413"/>
            <a:ext cx="59769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>
                <a:latin typeface="Times New Roman" pitchFamily="18" charset="0"/>
                <a:cs typeface="Times New Roman" pitchFamily="18" charset="0"/>
              </a:rPr>
              <a:t>Trong chuyện có những nhân vật nào?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onc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75163"/>
            <a:ext cx="21605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dau ga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382963"/>
            <a:ext cx="108267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than ch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dau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20713"/>
            <a:ext cx="1152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7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37" dur="5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onc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23975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248400"/>
            <a:ext cx="542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cho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28600"/>
            <a:ext cx="1666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0200" y="4625975"/>
            <a:ext cx="2667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 descr="dau ga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4876800" y="3581400"/>
            <a:ext cx="152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324 C 0.00972 -0.01942 0.01458 -0.03723 0.03142 -0.04833 C 0.03246 -0.0481 0.05451 -0.04764 0.06093 -0.04232 C 0.06909 -0.03561 0.06614 -0.0289 0.07673 -0.02405 C 0.08368 -0.01503 0.08836 -0.00994 0.09739 -0.00601 C 0.13246 -0.01387 0.13541 -0.01133 0.18593 -0.00902 C 0.19479 -0.00092 0.196 0.00185 0.20642 -0.00277 C 0.21406 -0.01341 0.22326 -0.01942 0.23368 -0.02405 C 0.31163 -0.02012 0.27691 -0.03422 0.30868 -0.00601 C 0.30937 -0.00462 0.31458 0.00879 0.31788 0.00925 C 0.31927 0.00949 0.33507 0.00417 0.33767 0.00324 C 0.34444 -0.00254 0.34444 -0.00323 0.35139 -0.00601 C 0.35798 -0.00832 0.37014 -0.01202 0.37014 -0.01179 C 0.39809 -0.0111 0.42639 -0.01318 0.45416 -0.00902 C 0.46093 -0.00809 0.46597 0.00047 0.47239 0.00324 C 0.47691 0.00532 0.48593 0.00925 0.48593 0.00949 C 0.50069 -0.00347 0.51736 -0.01225 0.53368 -0.02104 C 0.55034 -0.02012 0.56666 -0.01942 0.58298 -0.01803 C 0.60173 -0.01642 0.59705 -0.02058 0.60416 -0.01202 " pathEditMode="relative" rAng="0" ptsTypes="ffffffffffffffffffA">
                                      <p:cBhvr>
                                        <p:cTn id="2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22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27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C:\Users\NGOCTHANH\Desktop\anh dep\725049hhwhm87hw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638800"/>
            <a:ext cx="17637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tho chay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366395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195513" y="1916113"/>
            <a:ext cx="4824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latin typeface="Times New Roman" pitchFamily="18" charset="0"/>
                <a:cs typeface="Times New Roman" pitchFamily="18" charset="0"/>
              </a:rPr>
              <a:t>Tại sao Thỏ khóc?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11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359</TotalTime>
  <Words>215</Words>
  <Application>Microsoft Office PowerPoint</Application>
  <PresentationFormat>On-screen Show (4:3)</PresentationFormat>
  <Paragraphs>25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Admin</cp:lastModifiedBy>
  <cp:revision>73</cp:revision>
  <dcterms:created xsi:type="dcterms:W3CDTF">2010-12-20T05:45:19Z</dcterms:created>
  <dcterms:modified xsi:type="dcterms:W3CDTF">2021-10-23T17:30:47Z</dcterms:modified>
</cp:coreProperties>
</file>